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Comic Sans MS" panose="030F0702030302020204" pitchFamily="66" charset="0"/>
      <p:regular r:id="rId16"/>
      <p:bold r:id="rId17"/>
      <p:italic r:id="rId18"/>
      <p:boldItalic r:id="rId19"/>
    </p:embeddedFont>
    <p:embeddedFont>
      <p:font typeface="Cooper Black" panose="0208090404030B020404" pitchFamily="18" charset="0"/>
      <p:regular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0E8"/>
    <a:srgbClr val="A050A7"/>
    <a:srgbClr val="AC74D6"/>
    <a:srgbClr val="B482DA"/>
    <a:srgbClr val="C6C264"/>
    <a:srgbClr val="E0CAD6"/>
    <a:srgbClr val="412634"/>
    <a:srgbClr val="331D29"/>
    <a:srgbClr val="F9C5B9"/>
    <a:srgbClr val="741E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154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7C4E3-6231-4895-89E3-648C4CD12F82}" type="doc">
      <dgm:prSet loTypeId="urn:microsoft.com/office/officeart/2005/8/layout/hProcess11" loCatId="process" qsTypeId="urn:microsoft.com/office/officeart/2005/8/quickstyle/3d2" qsCatId="3D" csTypeId="urn:microsoft.com/office/officeart/2005/8/colors/colorful1" csCatId="colorful" phldr="1"/>
      <dgm:spPr/>
    </dgm:pt>
    <dgm:pt modelId="{4C827A03-12FE-41D0-A8AC-EEF71A8CB969}">
      <dgm:prSet phldrT="[Texto]"/>
      <dgm:spPr/>
      <dgm:t>
        <a:bodyPr>
          <a:scene3d>
            <a:camera prst="orthographicFront"/>
            <a:lightRig rig="threePt" dir="t"/>
          </a:scene3d>
          <a:sp3d extrusionH="57150">
            <a:bevelT w="38100" h="38100"/>
          </a:sp3d>
        </a:bodyPr>
        <a:lstStyle/>
        <a:p>
          <a:r>
            <a:rPr lang="es-ES" b="1" dirty="0">
              <a:solidFill>
                <a:schemeClr val="accent2">
                  <a:lumMod val="50000"/>
                </a:schemeClr>
              </a:solidFill>
            </a:rPr>
            <a:t>508</a:t>
          </a:r>
        </a:p>
      </dgm:t>
    </dgm:pt>
    <dgm:pt modelId="{84CCDE3F-7593-43BD-9309-8E9FE5C1A433}" type="parTrans" cxnId="{31674731-030C-497F-906D-C6C36E40C3D6}">
      <dgm:prSet/>
      <dgm:spPr/>
      <dgm:t>
        <a:bodyPr/>
        <a:lstStyle/>
        <a:p>
          <a:endParaRPr lang="es-ES" b="1"/>
        </a:p>
      </dgm:t>
    </dgm:pt>
    <dgm:pt modelId="{53A9296F-1FE9-4156-9337-3CE4D6727322}" type="sibTrans" cxnId="{31674731-030C-497F-906D-C6C36E40C3D6}">
      <dgm:prSet/>
      <dgm:spPr/>
      <dgm:t>
        <a:bodyPr/>
        <a:lstStyle/>
        <a:p>
          <a:endParaRPr lang="es-ES" b="1"/>
        </a:p>
      </dgm:t>
    </dgm:pt>
    <dgm:pt modelId="{0472DB69-2D47-421A-8601-FD81038D7216}">
      <dgm:prSet phldrT="[Texto]"/>
      <dgm:spPr/>
      <dgm:t>
        <a:bodyPr>
          <a:scene3d>
            <a:camera prst="orthographicFront"/>
            <a:lightRig rig="threePt" dir="t"/>
          </a:scene3d>
          <a:sp3d extrusionH="57150">
            <a:bevelT w="38100" h="38100"/>
          </a:sp3d>
        </a:bodyPr>
        <a:lstStyle/>
        <a:p>
          <a:r>
            <a:rPr lang="es-ES" b="1" dirty="0">
              <a:solidFill>
                <a:schemeClr val="tx1">
                  <a:lumMod val="75000"/>
                  <a:lumOff val="25000"/>
                </a:schemeClr>
              </a:solidFill>
            </a:rPr>
            <a:t>538</a:t>
          </a:r>
        </a:p>
      </dgm:t>
    </dgm:pt>
    <dgm:pt modelId="{DDDA21DA-EF75-4985-A2C6-42EC9FA110A1}" type="parTrans" cxnId="{C81CC11D-7748-4286-8AD2-AA35C1AEB293}">
      <dgm:prSet/>
      <dgm:spPr/>
      <dgm:t>
        <a:bodyPr/>
        <a:lstStyle/>
        <a:p>
          <a:endParaRPr lang="es-ES" b="1"/>
        </a:p>
      </dgm:t>
    </dgm:pt>
    <dgm:pt modelId="{4EF5DECA-8F77-4499-8E21-EE7E04E0496F}" type="sibTrans" cxnId="{C81CC11D-7748-4286-8AD2-AA35C1AEB293}">
      <dgm:prSet/>
      <dgm:spPr/>
      <dgm:t>
        <a:bodyPr/>
        <a:lstStyle/>
        <a:p>
          <a:endParaRPr lang="es-ES" b="1"/>
        </a:p>
      </dgm:t>
    </dgm:pt>
    <dgm:pt modelId="{B5E05571-2F50-44F3-A29C-CA093AD2561D}">
      <dgm:prSet phldrT="[Texto]"/>
      <dgm:spPr/>
      <dgm:t>
        <a:bodyPr>
          <a:scene3d>
            <a:camera prst="orthographicFront"/>
            <a:lightRig rig="threePt" dir="t"/>
          </a:scene3d>
          <a:sp3d extrusionH="57150">
            <a:bevelT w="38100" h="38100"/>
          </a:sp3d>
        </a:bodyPr>
        <a:lstStyle/>
        <a:p>
          <a:r>
            <a:rPr lang="es-ES" b="1" dirty="0">
              <a:solidFill>
                <a:schemeClr val="accent4">
                  <a:lumMod val="50000"/>
                </a:schemeClr>
              </a:solidFill>
            </a:rPr>
            <a:t>1798</a:t>
          </a:r>
        </a:p>
      </dgm:t>
    </dgm:pt>
    <dgm:pt modelId="{B0E5E3FE-6510-4980-8274-C596378220B2}" type="parTrans" cxnId="{C4EE11B1-18E9-40B4-BB52-2D2808A68F8C}">
      <dgm:prSet/>
      <dgm:spPr/>
      <dgm:t>
        <a:bodyPr/>
        <a:lstStyle/>
        <a:p>
          <a:endParaRPr lang="es-ES" b="1"/>
        </a:p>
      </dgm:t>
    </dgm:pt>
    <dgm:pt modelId="{6BDDA35D-48D8-4DF2-A8B9-F2C510C4C8FE}" type="sibTrans" cxnId="{C4EE11B1-18E9-40B4-BB52-2D2808A68F8C}">
      <dgm:prSet/>
      <dgm:spPr/>
      <dgm:t>
        <a:bodyPr/>
        <a:lstStyle/>
        <a:p>
          <a:endParaRPr lang="es-ES" b="1"/>
        </a:p>
      </dgm:t>
    </dgm:pt>
    <dgm:pt modelId="{7046F0C9-B902-4D18-A7E7-4EB5744EFA5B}">
      <dgm:prSet phldrT="[Texto]"/>
      <dgm:spPr/>
      <dgm:t>
        <a:bodyPr>
          <a:scene3d>
            <a:camera prst="orthographicFront"/>
            <a:lightRig rig="threePt" dir="t"/>
          </a:scene3d>
          <a:sp3d extrusionH="57150">
            <a:bevelT w="38100" h="38100"/>
          </a:sp3d>
        </a:bodyPr>
        <a:lstStyle/>
        <a:p>
          <a:r>
            <a:rPr lang="es-ES" b="1" dirty="0">
              <a:solidFill>
                <a:schemeClr val="accent5">
                  <a:lumMod val="75000"/>
                </a:schemeClr>
              </a:solidFill>
            </a:rPr>
            <a:t>1843</a:t>
          </a:r>
        </a:p>
      </dgm:t>
    </dgm:pt>
    <dgm:pt modelId="{0E52F866-F047-44EE-9C5A-59445502FA41}" type="parTrans" cxnId="{90D3E0AE-8058-479C-B322-186A6B0EBDA3}">
      <dgm:prSet/>
      <dgm:spPr/>
      <dgm:t>
        <a:bodyPr/>
        <a:lstStyle/>
        <a:p>
          <a:endParaRPr lang="es-ES" b="1"/>
        </a:p>
      </dgm:t>
    </dgm:pt>
    <dgm:pt modelId="{366B92F3-831B-49B2-B716-95B42B99373B}" type="sibTrans" cxnId="{90D3E0AE-8058-479C-B322-186A6B0EBDA3}">
      <dgm:prSet/>
      <dgm:spPr/>
      <dgm:t>
        <a:bodyPr/>
        <a:lstStyle/>
        <a:p>
          <a:endParaRPr lang="es-ES" b="1"/>
        </a:p>
      </dgm:t>
    </dgm:pt>
    <dgm:pt modelId="{F7BF69C0-7E70-4A19-BA2B-DD167F517A5B}" type="pres">
      <dgm:prSet presAssocID="{9B87C4E3-6231-4895-89E3-648C4CD12F82}" presName="Name0" presStyleCnt="0">
        <dgm:presLayoutVars>
          <dgm:dir/>
          <dgm:resizeHandles val="exact"/>
        </dgm:presLayoutVars>
      </dgm:prSet>
      <dgm:spPr/>
    </dgm:pt>
    <dgm:pt modelId="{AE24913E-5E51-4D96-9625-275FCD65F444}" type="pres">
      <dgm:prSet presAssocID="{9B87C4E3-6231-4895-89E3-648C4CD12F82}" presName="arrow" presStyleLbl="bgShp" presStyleIdx="0" presStyleCnt="1"/>
      <dgm:spPr>
        <a:solidFill>
          <a:srgbClr val="7030A0"/>
        </a:solidFill>
      </dgm:spPr>
    </dgm:pt>
    <dgm:pt modelId="{0B76F41C-8F96-4F71-A290-CAD3C71EF8B5}" type="pres">
      <dgm:prSet presAssocID="{9B87C4E3-6231-4895-89E3-648C4CD12F82}" presName="points" presStyleCnt="0"/>
      <dgm:spPr/>
    </dgm:pt>
    <dgm:pt modelId="{DB007773-6A9D-4CD4-9A2E-04431B4D1E44}" type="pres">
      <dgm:prSet presAssocID="{4C827A03-12FE-41D0-A8AC-EEF71A8CB969}" presName="compositeA" presStyleCnt="0"/>
      <dgm:spPr/>
    </dgm:pt>
    <dgm:pt modelId="{E387128A-65EE-4595-B571-07B6024DD3AC}" type="pres">
      <dgm:prSet presAssocID="{4C827A03-12FE-41D0-A8AC-EEF71A8CB969}" presName="textA" presStyleLbl="revTx" presStyleIdx="0" presStyleCnt="4">
        <dgm:presLayoutVars>
          <dgm:bulletEnabled val="1"/>
        </dgm:presLayoutVars>
      </dgm:prSet>
      <dgm:spPr/>
    </dgm:pt>
    <dgm:pt modelId="{658351D7-5FB6-4AF6-9463-0C9214A8F570}" type="pres">
      <dgm:prSet presAssocID="{4C827A03-12FE-41D0-A8AC-EEF71A8CB969}" presName="circleA" presStyleLbl="node1" presStyleIdx="0" presStyleCnt="4"/>
      <dgm:spPr/>
    </dgm:pt>
    <dgm:pt modelId="{501068F3-0A3F-4441-97D0-71061AE3E2AB}" type="pres">
      <dgm:prSet presAssocID="{4C827A03-12FE-41D0-A8AC-EEF71A8CB969}" presName="spaceA" presStyleCnt="0"/>
      <dgm:spPr/>
    </dgm:pt>
    <dgm:pt modelId="{DB7BF515-2AD2-4E7D-8081-0C6AE3A7ABC5}" type="pres">
      <dgm:prSet presAssocID="{53A9296F-1FE9-4156-9337-3CE4D6727322}" presName="space" presStyleCnt="0"/>
      <dgm:spPr/>
    </dgm:pt>
    <dgm:pt modelId="{E58D6C63-0FAE-49C6-B67E-B500B433114C}" type="pres">
      <dgm:prSet presAssocID="{0472DB69-2D47-421A-8601-FD81038D7216}" presName="compositeB" presStyleCnt="0"/>
      <dgm:spPr/>
    </dgm:pt>
    <dgm:pt modelId="{884860C0-B7EF-4AF3-90E4-08C17B566EF0}" type="pres">
      <dgm:prSet presAssocID="{0472DB69-2D47-421A-8601-FD81038D7216}" presName="textB" presStyleLbl="revTx" presStyleIdx="1" presStyleCnt="4" custLinFactY="-50000" custLinFactNeighborX="1722" custLinFactNeighborY="-100000">
        <dgm:presLayoutVars>
          <dgm:bulletEnabled val="1"/>
        </dgm:presLayoutVars>
      </dgm:prSet>
      <dgm:spPr/>
    </dgm:pt>
    <dgm:pt modelId="{320BF1DB-AFF0-4BDE-A769-C1AE073B6999}" type="pres">
      <dgm:prSet presAssocID="{0472DB69-2D47-421A-8601-FD81038D7216}" presName="circleB" presStyleLbl="node1" presStyleIdx="1" presStyleCnt="4"/>
      <dgm:spPr/>
    </dgm:pt>
    <dgm:pt modelId="{23BBE3C0-A662-4744-847E-2D07EA2ECE49}" type="pres">
      <dgm:prSet presAssocID="{0472DB69-2D47-421A-8601-FD81038D7216}" presName="spaceB" presStyleCnt="0"/>
      <dgm:spPr/>
    </dgm:pt>
    <dgm:pt modelId="{445CDD30-B94E-4B4C-AF9E-0406F3CB9D66}" type="pres">
      <dgm:prSet presAssocID="{4EF5DECA-8F77-4499-8E21-EE7E04E0496F}" presName="space" presStyleCnt="0"/>
      <dgm:spPr/>
    </dgm:pt>
    <dgm:pt modelId="{9B5EEB94-2F5B-4713-9FBC-19BF4A1D5786}" type="pres">
      <dgm:prSet presAssocID="{B5E05571-2F50-44F3-A29C-CA093AD2561D}" presName="compositeA" presStyleCnt="0"/>
      <dgm:spPr/>
    </dgm:pt>
    <dgm:pt modelId="{D88C6A78-C142-41CB-B966-0A63D4DB5952}" type="pres">
      <dgm:prSet presAssocID="{B5E05571-2F50-44F3-A29C-CA093AD2561D}" presName="textA" presStyleLbl="revTx" presStyleIdx="2" presStyleCnt="4">
        <dgm:presLayoutVars>
          <dgm:bulletEnabled val="1"/>
        </dgm:presLayoutVars>
      </dgm:prSet>
      <dgm:spPr/>
    </dgm:pt>
    <dgm:pt modelId="{6DCE90F8-CB35-4A0F-9199-190311AF1BB8}" type="pres">
      <dgm:prSet presAssocID="{B5E05571-2F50-44F3-A29C-CA093AD2561D}" presName="circleA" presStyleLbl="node1" presStyleIdx="2" presStyleCnt="4"/>
      <dgm:spPr/>
    </dgm:pt>
    <dgm:pt modelId="{4F5CAA3A-BF40-4867-8821-041D354BEC53}" type="pres">
      <dgm:prSet presAssocID="{B5E05571-2F50-44F3-A29C-CA093AD2561D}" presName="spaceA" presStyleCnt="0"/>
      <dgm:spPr/>
    </dgm:pt>
    <dgm:pt modelId="{F48C4A3E-7C3D-4B4D-BA9C-AD4A67308044}" type="pres">
      <dgm:prSet presAssocID="{6BDDA35D-48D8-4DF2-A8B9-F2C510C4C8FE}" presName="space" presStyleCnt="0"/>
      <dgm:spPr/>
    </dgm:pt>
    <dgm:pt modelId="{92E14C0C-FAD1-4243-82BF-647C3F0E90A9}" type="pres">
      <dgm:prSet presAssocID="{7046F0C9-B902-4D18-A7E7-4EB5744EFA5B}" presName="compositeB" presStyleCnt="0"/>
      <dgm:spPr/>
    </dgm:pt>
    <dgm:pt modelId="{563A76CF-CEC6-473A-8650-C81C9A2AAA0E}" type="pres">
      <dgm:prSet presAssocID="{7046F0C9-B902-4D18-A7E7-4EB5744EFA5B}" presName="textB" presStyleLbl="revTx" presStyleIdx="3" presStyleCnt="4" custLinFactY="-50000" custLinFactNeighborX="1506" custLinFactNeighborY="-100000">
        <dgm:presLayoutVars>
          <dgm:bulletEnabled val="1"/>
        </dgm:presLayoutVars>
      </dgm:prSet>
      <dgm:spPr/>
    </dgm:pt>
    <dgm:pt modelId="{40DEF6BF-5C85-4D87-94B4-08EB8FF0D3C3}" type="pres">
      <dgm:prSet presAssocID="{7046F0C9-B902-4D18-A7E7-4EB5744EFA5B}" presName="circleB" presStyleLbl="node1" presStyleIdx="3" presStyleCnt="4"/>
      <dgm:spPr/>
    </dgm:pt>
    <dgm:pt modelId="{B1C7D5EC-58F8-4AA4-8609-0CE2D78909BD}" type="pres">
      <dgm:prSet presAssocID="{7046F0C9-B902-4D18-A7E7-4EB5744EFA5B}" presName="spaceB" presStyleCnt="0"/>
      <dgm:spPr/>
    </dgm:pt>
  </dgm:ptLst>
  <dgm:cxnLst>
    <dgm:cxn modelId="{C81CC11D-7748-4286-8AD2-AA35C1AEB293}" srcId="{9B87C4E3-6231-4895-89E3-648C4CD12F82}" destId="{0472DB69-2D47-421A-8601-FD81038D7216}" srcOrd="1" destOrd="0" parTransId="{DDDA21DA-EF75-4985-A2C6-42EC9FA110A1}" sibTransId="{4EF5DECA-8F77-4499-8E21-EE7E04E0496F}"/>
    <dgm:cxn modelId="{31674731-030C-497F-906D-C6C36E40C3D6}" srcId="{9B87C4E3-6231-4895-89E3-648C4CD12F82}" destId="{4C827A03-12FE-41D0-A8AC-EEF71A8CB969}" srcOrd="0" destOrd="0" parTransId="{84CCDE3F-7593-43BD-9309-8E9FE5C1A433}" sibTransId="{53A9296F-1FE9-4156-9337-3CE4D6727322}"/>
    <dgm:cxn modelId="{51B3AE5B-E911-47A8-BC37-38D2B724A83D}" type="presOf" srcId="{7046F0C9-B902-4D18-A7E7-4EB5744EFA5B}" destId="{563A76CF-CEC6-473A-8650-C81C9A2AAA0E}" srcOrd="0" destOrd="0" presId="urn:microsoft.com/office/officeart/2005/8/layout/hProcess11"/>
    <dgm:cxn modelId="{55D22867-7CE6-412D-A19D-432ED438B4DD}" type="presOf" srcId="{4C827A03-12FE-41D0-A8AC-EEF71A8CB969}" destId="{E387128A-65EE-4595-B571-07B6024DD3AC}" srcOrd="0" destOrd="0" presId="urn:microsoft.com/office/officeart/2005/8/layout/hProcess11"/>
    <dgm:cxn modelId="{90D3E0AE-8058-479C-B322-186A6B0EBDA3}" srcId="{9B87C4E3-6231-4895-89E3-648C4CD12F82}" destId="{7046F0C9-B902-4D18-A7E7-4EB5744EFA5B}" srcOrd="3" destOrd="0" parTransId="{0E52F866-F047-44EE-9C5A-59445502FA41}" sibTransId="{366B92F3-831B-49B2-B716-95B42B99373B}"/>
    <dgm:cxn modelId="{C4EE11B1-18E9-40B4-BB52-2D2808A68F8C}" srcId="{9B87C4E3-6231-4895-89E3-648C4CD12F82}" destId="{B5E05571-2F50-44F3-A29C-CA093AD2561D}" srcOrd="2" destOrd="0" parTransId="{B0E5E3FE-6510-4980-8274-C596378220B2}" sibTransId="{6BDDA35D-48D8-4DF2-A8B9-F2C510C4C8FE}"/>
    <dgm:cxn modelId="{3439BBB4-10D0-45B5-B128-6DA2285B8CA5}" type="presOf" srcId="{9B87C4E3-6231-4895-89E3-648C4CD12F82}" destId="{F7BF69C0-7E70-4A19-BA2B-DD167F517A5B}" srcOrd="0" destOrd="0" presId="urn:microsoft.com/office/officeart/2005/8/layout/hProcess11"/>
    <dgm:cxn modelId="{0AD466C9-101B-4E58-9E39-DB69B7D5AA57}" type="presOf" srcId="{0472DB69-2D47-421A-8601-FD81038D7216}" destId="{884860C0-B7EF-4AF3-90E4-08C17B566EF0}" srcOrd="0" destOrd="0" presId="urn:microsoft.com/office/officeart/2005/8/layout/hProcess11"/>
    <dgm:cxn modelId="{EC52D6CF-7436-4200-A753-8DAE76B7D3F7}" type="presOf" srcId="{B5E05571-2F50-44F3-A29C-CA093AD2561D}" destId="{D88C6A78-C142-41CB-B966-0A63D4DB5952}" srcOrd="0" destOrd="0" presId="urn:microsoft.com/office/officeart/2005/8/layout/hProcess11"/>
    <dgm:cxn modelId="{AA27FF98-B660-4E42-A01F-A44CF824512C}" type="presParOf" srcId="{F7BF69C0-7E70-4A19-BA2B-DD167F517A5B}" destId="{AE24913E-5E51-4D96-9625-275FCD65F444}" srcOrd="0" destOrd="0" presId="urn:microsoft.com/office/officeart/2005/8/layout/hProcess11"/>
    <dgm:cxn modelId="{D63B942D-CDAF-422A-950B-A1931C99CFDE}" type="presParOf" srcId="{F7BF69C0-7E70-4A19-BA2B-DD167F517A5B}" destId="{0B76F41C-8F96-4F71-A290-CAD3C71EF8B5}" srcOrd="1" destOrd="0" presId="urn:microsoft.com/office/officeart/2005/8/layout/hProcess11"/>
    <dgm:cxn modelId="{F1BD02A8-2F5C-4781-98E2-D465CA0A22AD}" type="presParOf" srcId="{0B76F41C-8F96-4F71-A290-CAD3C71EF8B5}" destId="{DB007773-6A9D-4CD4-9A2E-04431B4D1E44}" srcOrd="0" destOrd="0" presId="urn:microsoft.com/office/officeart/2005/8/layout/hProcess11"/>
    <dgm:cxn modelId="{2794AE88-2C5A-4141-8D38-98B50FA7021A}" type="presParOf" srcId="{DB007773-6A9D-4CD4-9A2E-04431B4D1E44}" destId="{E387128A-65EE-4595-B571-07B6024DD3AC}" srcOrd="0" destOrd="0" presId="urn:microsoft.com/office/officeart/2005/8/layout/hProcess11"/>
    <dgm:cxn modelId="{1E66249E-10B3-4B8B-A193-5636FCEDD3B2}" type="presParOf" srcId="{DB007773-6A9D-4CD4-9A2E-04431B4D1E44}" destId="{658351D7-5FB6-4AF6-9463-0C9214A8F570}" srcOrd="1" destOrd="0" presId="urn:microsoft.com/office/officeart/2005/8/layout/hProcess11"/>
    <dgm:cxn modelId="{F5F97D01-9962-4FE8-ADDB-E65B7AC432E4}" type="presParOf" srcId="{DB007773-6A9D-4CD4-9A2E-04431B4D1E44}" destId="{501068F3-0A3F-4441-97D0-71061AE3E2AB}" srcOrd="2" destOrd="0" presId="urn:microsoft.com/office/officeart/2005/8/layout/hProcess11"/>
    <dgm:cxn modelId="{363E3C0C-024C-4274-ADA0-45C1DE321F23}" type="presParOf" srcId="{0B76F41C-8F96-4F71-A290-CAD3C71EF8B5}" destId="{DB7BF515-2AD2-4E7D-8081-0C6AE3A7ABC5}" srcOrd="1" destOrd="0" presId="urn:microsoft.com/office/officeart/2005/8/layout/hProcess11"/>
    <dgm:cxn modelId="{6EC7EA60-AE15-4159-9865-0DB6A000B1BE}" type="presParOf" srcId="{0B76F41C-8F96-4F71-A290-CAD3C71EF8B5}" destId="{E58D6C63-0FAE-49C6-B67E-B500B433114C}" srcOrd="2" destOrd="0" presId="urn:microsoft.com/office/officeart/2005/8/layout/hProcess11"/>
    <dgm:cxn modelId="{E1B85A47-C6A8-4070-B52B-EB0C3E00D7A8}" type="presParOf" srcId="{E58D6C63-0FAE-49C6-B67E-B500B433114C}" destId="{884860C0-B7EF-4AF3-90E4-08C17B566EF0}" srcOrd="0" destOrd="0" presId="urn:microsoft.com/office/officeart/2005/8/layout/hProcess11"/>
    <dgm:cxn modelId="{C4DA6A83-40EC-4FC3-9483-FE8E9AAF3FB6}" type="presParOf" srcId="{E58D6C63-0FAE-49C6-B67E-B500B433114C}" destId="{320BF1DB-AFF0-4BDE-A769-C1AE073B6999}" srcOrd="1" destOrd="0" presId="urn:microsoft.com/office/officeart/2005/8/layout/hProcess11"/>
    <dgm:cxn modelId="{19D0EAFB-B04C-400A-90B4-2AE707160ED1}" type="presParOf" srcId="{E58D6C63-0FAE-49C6-B67E-B500B433114C}" destId="{23BBE3C0-A662-4744-847E-2D07EA2ECE49}" srcOrd="2" destOrd="0" presId="urn:microsoft.com/office/officeart/2005/8/layout/hProcess11"/>
    <dgm:cxn modelId="{C615CEE9-64D0-42A0-A11A-0139E231FC95}" type="presParOf" srcId="{0B76F41C-8F96-4F71-A290-CAD3C71EF8B5}" destId="{445CDD30-B94E-4B4C-AF9E-0406F3CB9D66}" srcOrd="3" destOrd="0" presId="urn:microsoft.com/office/officeart/2005/8/layout/hProcess11"/>
    <dgm:cxn modelId="{35044629-8454-4423-829D-7CB460EF7BDF}" type="presParOf" srcId="{0B76F41C-8F96-4F71-A290-CAD3C71EF8B5}" destId="{9B5EEB94-2F5B-4713-9FBC-19BF4A1D5786}" srcOrd="4" destOrd="0" presId="urn:microsoft.com/office/officeart/2005/8/layout/hProcess11"/>
    <dgm:cxn modelId="{F68A3637-0AF8-4095-8A0F-1CEEF460D5F8}" type="presParOf" srcId="{9B5EEB94-2F5B-4713-9FBC-19BF4A1D5786}" destId="{D88C6A78-C142-41CB-B966-0A63D4DB5952}" srcOrd="0" destOrd="0" presId="urn:microsoft.com/office/officeart/2005/8/layout/hProcess11"/>
    <dgm:cxn modelId="{D2E9C61B-660B-4FF5-848B-D14AD16B23A1}" type="presParOf" srcId="{9B5EEB94-2F5B-4713-9FBC-19BF4A1D5786}" destId="{6DCE90F8-CB35-4A0F-9199-190311AF1BB8}" srcOrd="1" destOrd="0" presId="urn:microsoft.com/office/officeart/2005/8/layout/hProcess11"/>
    <dgm:cxn modelId="{0D910C6A-D512-438A-A975-FBD033E22D85}" type="presParOf" srcId="{9B5EEB94-2F5B-4713-9FBC-19BF4A1D5786}" destId="{4F5CAA3A-BF40-4867-8821-041D354BEC53}" srcOrd="2" destOrd="0" presId="urn:microsoft.com/office/officeart/2005/8/layout/hProcess11"/>
    <dgm:cxn modelId="{CB74610D-81CC-476D-8859-F0D6124DAEA1}" type="presParOf" srcId="{0B76F41C-8F96-4F71-A290-CAD3C71EF8B5}" destId="{F48C4A3E-7C3D-4B4D-BA9C-AD4A67308044}" srcOrd="5" destOrd="0" presId="urn:microsoft.com/office/officeart/2005/8/layout/hProcess11"/>
    <dgm:cxn modelId="{3B635098-C2DE-4474-9365-7E0B003C8CEE}" type="presParOf" srcId="{0B76F41C-8F96-4F71-A290-CAD3C71EF8B5}" destId="{92E14C0C-FAD1-4243-82BF-647C3F0E90A9}" srcOrd="6" destOrd="0" presId="urn:microsoft.com/office/officeart/2005/8/layout/hProcess11"/>
    <dgm:cxn modelId="{211B4048-E394-433B-84DC-D51971560834}" type="presParOf" srcId="{92E14C0C-FAD1-4243-82BF-647C3F0E90A9}" destId="{563A76CF-CEC6-473A-8650-C81C9A2AAA0E}" srcOrd="0" destOrd="0" presId="urn:microsoft.com/office/officeart/2005/8/layout/hProcess11"/>
    <dgm:cxn modelId="{8DFCFCD4-CABF-4261-84D2-DBB315210936}" type="presParOf" srcId="{92E14C0C-FAD1-4243-82BF-647C3F0E90A9}" destId="{40DEF6BF-5C85-4D87-94B4-08EB8FF0D3C3}" srcOrd="1" destOrd="0" presId="urn:microsoft.com/office/officeart/2005/8/layout/hProcess11"/>
    <dgm:cxn modelId="{343097CC-1AED-4BAA-AC59-8872B5997A63}" type="presParOf" srcId="{92E14C0C-FAD1-4243-82BF-647C3F0E90A9}" destId="{B1C7D5EC-58F8-4AA4-8609-0CE2D78909BD}"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4913E-5E51-4D96-9625-275FCD65F444}">
      <dsp:nvSpPr>
        <dsp:cNvPr id="0" name=""/>
        <dsp:cNvSpPr/>
      </dsp:nvSpPr>
      <dsp:spPr>
        <a:xfrm>
          <a:off x="0" y="529901"/>
          <a:ext cx="8003178" cy="706535"/>
        </a:xfrm>
        <a:prstGeom prst="notchedRightArrow">
          <a:avLst/>
        </a:prstGeom>
        <a:solidFill>
          <a:srgbClr val="7030A0"/>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387128A-65EE-4595-B571-07B6024DD3AC}">
      <dsp:nvSpPr>
        <dsp:cNvPr id="0" name=""/>
        <dsp:cNvSpPr/>
      </dsp:nvSpPr>
      <dsp:spPr>
        <a:xfrm>
          <a:off x="3604" y="0"/>
          <a:ext cx="1733891" cy="706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scene3d>
            <a:camera prst="orthographicFront"/>
            <a:lightRig rig="threePt" dir="t"/>
          </a:scene3d>
          <a:sp3d extrusionH="57150">
            <a:bevelT w="38100" h="38100"/>
          </a:sp3d>
        </a:bodyPr>
        <a:lstStyle/>
        <a:p>
          <a:pPr marL="0" lvl="0" indent="0" algn="ctr" defTabSz="1111250">
            <a:lnSpc>
              <a:spcPct val="90000"/>
            </a:lnSpc>
            <a:spcBef>
              <a:spcPct val="0"/>
            </a:spcBef>
            <a:spcAft>
              <a:spcPct val="35000"/>
            </a:spcAft>
            <a:buNone/>
          </a:pPr>
          <a:r>
            <a:rPr lang="es-ES" sz="2500" b="1" kern="1200" dirty="0">
              <a:solidFill>
                <a:schemeClr val="accent2">
                  <a:lumMod val="50000"/>
                </a:schemeClr>
              </a:solidFill>
            </a:rPr>
            <a:t>508</a:t>
          </a:r>
        </a:p>
      </dsp:txBody>
      <dsp:txXfrm>
        <a:off x="3604" y="0"/>
        <a:ext cx="1733891" cy="706535"/>
      </dsp:txXfrm>
    </dsp:sp>
    <dsp:sp modelId="{658351D7-5FB6-4AF6-9463-0C9214A8F570}">
      <dsp:nvSpPr>
        <dsp:cNvPr id="0" name=""/>
        <dsp:cNvSpPr/>
      </dsp:nvSpPr>
      <dsp:spPr>
        <a:xfrm>
          <a:off x="782233" y="794852"/>
          <a:ext cx="176633" cy="17663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84860C0-B7EF-4AF3-90E4-08C17B566EF0}">
      <dsp:nvSpPr>
        <dsp:cNvPr id="0" name=""/>
        <dsp:cNvSpPr/>
      </dsp:nvSpPr>
      <dsp:spPr>
        <a:xfrm>
          <a:off x="1854048" y="0"/>
          <a:ext cx="1733891" cy="706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t" anchorCtr="0">
          <a:noAutofit/>
          <a:scene3d>
            <a:camera prst="orthographicFront"/>
            <a:lightRig rig="threePt" dir="t"/>
          </a:scene3d>
          <a:sp3d extrusionH="57150">
            <a:bevelT w="38100" h="38100"/>
          </a:sp3d>
        </a:bodyPr>
        <a:lstStyle/>
        <a:p>
          <a:pPr marL="0" lvl="0" indent="0" algn="ctr" defTabSz="1111250">
            <a:lnSpc>
              <a:spcPct val="90000"/>
            </a:lnSpc>
            <a:spcBef>
              <a:spcPct val="0"/>
            </a:spcBef>
            <a:spcAft>
              <a:spcPct val="35000"/>
            </a:spcAft>
            <a:buNone/>
          </a:pPr>
          <a:r>
            <a:rPr lang="es-ES" sz="2500" b="1" kern="1200" dirty="0">
              <a:solidFill>
                <a:schemeClr val="tx1">
                  <a:lumMod val="75000"/>
                  <a:lumOff val="25000"/>
                </a:schemeClr>
              </a:solidFill>
            </a:rPr>
            <a:t>538</a:t>
          </a:r>
        </a:p>
      </dsp:txBody>
      <dsp:txXfrm>
        <a:off x="1854048" y="0"/>
        <a:ext cx="1733891" cy="706535"/>
      </dsp:txXfrm>
    </dsp:sp>
    <dsp:sp modelId="{320BF1DB-AFF0-4BDE-A769-C1AE073B6999}">
      <dsp:nvSpPr>
        <dsp:cNvPr id="0" name=""/>
        <dsp:cNvSpPr/>
      </dsp:nvSpPr>
      <dsp:spPr>
        <a:xfrm>
          <a:off x="2602820" y="794852"/>
          <a:ext cx="176633" cy="17663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8C6A78-C142-41CB-B966-0A63D4DB5952}">
      <dsp:nvSpPr>
        <dsp:cNvPr id="0" name=""/>
        <dsp:cNvSpPr/>
      </dsp:nvSpPr>
      <dsp:spPr>
        <a:xfrm>
          <a:off x="3644777" y="0"/>
          <a:ext cx="1733891" cy="706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scene3d>
            <a:camera prst="orthographicFront"/>
            <a:lightRig rig="threePt" dir="t"/>
          </a:scene3d>
          <a:sp3d extrusionH="57150">
            <a:bevelT w="38100" h="38100"/>
          </a:sp3d>
        </a:bodyPr>
        <a:lstStyle/>
        <a:p>
          <a:pPr marL="0" lvl="0" indent="0" algn="ctr" defTabSz="1111250">
            <a:lnSpc>
              <a:spcPct val="90000"/>
            </a:lnSpc>
            <a:spcBef>
              <a:spcPct val="0"/>
            </a:spcBef>
            <a:spcAft>
              <a:spcPct val="35000"/>
            </a:spcAft>
            <a:buNone/>
          </a:pPr>
          <a:r>
            <a:rPr lang="es-ES" sz="2500" b="1" kern="1200" dirty="0">
              <a:solidFill>
                <a:schemeClr val="accent4">
                  <a:lumMod val="50000"/>
                </a:schemeClr>
              </a:solidFill>
            </a:rPr>
            <a:t>1798</a:t>
          </a:r>
        </a:p>
      </dsp:txBody>
      <dsp:txXfrm>
        <a:off x="3644777" y="0"/>
        <a:ext cx="1733891" cy="706535"/>
      </dsp:txXfrm>
    </dsp:sp>
    <dsp:sp modelId="{6DCE90F8-CB35-4A0F-9199-190311AF1BB8}">
      <dsp:nvSpPr>
        <dsp:cNvPr id="0" name=""/>
        <dsp:cNvSpPr/>
      </dsp:nvSpPr>
      <dsp:spPr>
        <a:xfrm>
          <a:off x="4423406" y="794852"/>
          <a:ext cx="176633" cy="17663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63A76CF-CEC6-473A-8650-C81C9A2AAA0E}">
      <dsp:nvSpPr>
        <dsp:cNvPr id="0" name=""/>
        <dsp:cNvSpPr/>
      </dsp:nvSpPr>
      <dsp:spPr>
        <a:xfrm>
          <a:off x="5491476" y="0"/>
          <a:ext cx="1733891" cy="706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t" anchorCtr="0">
          <a:noAutofit/>
          <a:scene3d>
            <a:camera prst="orthographicFront"/>
            <a:lightRig rig="threePt" dir="t"/>
          </a:scene3d>
          <a:sp3d extrusionH="57150">
            <a:bevelT w="38100" h="38100"/>
          </a:sp3d>
        </a:bodyPr>
        <a:lstStyle/>
        <a:p>
          <a:pPr marL="0" lvl="0" indent="0" algn="ctr" defTabSz="1111250">
            <a:lnSpc>
              <a:spcPct val="90000"/>
            </a:lnSpc>
            <a:spcBef>
              <a:spcPct val="0"/>
            </a:spcBef>
            <a:spcAft>
              <a:spcPct val="35000"/>
            </a:spcAft>
            <a:buNone/>
          </a:pPr>
          <a:r>
            <a:rPr lang="es-ES" sz="2500" b="1" kern="1200" dirty="0">
              <a:solidFill>
                <a:schemeClr val="accent5">
                  <a:lumMod val="75000"/>
                </a:schemeClr>
              </a:solidFill>
            </a:rPr>
            <a:t>1843</a:t>
          </a:r>
        </a:p>
      </dsp:txBody>
      <dsp:txXfrm>
        <a:off x="5491476" y="0"/>
        <a:ext cx="1733891" cy="706535"/>
      </dsp:txXfrm>
    </dsp:sp>
    <dsp:sp modelId="{40DEF6BF-5C85-4D87-94B4-08EB8FF0D3C3}">
      <dsp:nvSpPr>
        <dsp:cNvPr id="0" name=""/>
        <dsp:cNvSpPr/>
      </dsp:nvSpPr>
      <dsp:spPr>
        <a:xfrm>
          <a:off x="6243992" y="794852"/>
          <a:ext cx="176633" cy="17663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9F72A13-886E-482C-A366-6B160F37C90B}" type="datetimeFigureOut">
              <a:rPr lang="es-ES" smtClean="0"/>
              <a:t>17/03/2020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E181AE-A9D2-43C4-8146-CC0F6ABFAD21}" type="slidenum">
              <a:rPr lang="es-ES" smtClean="0"/>
              <a:t>‹Nº›</a:t>
            </a:fld>
            <a:endParaRPr lang="es-ES"/>
          </a:p>
        </p:txBody>
      </p:sp>
    </p:spTree>
    <p:extLst>
      <p:ext uri="{BB962C8B-B14F-4D97-AF65-F5344CB8AC3E}">
        <p14:creationId xmlns:p14="http://schemas.microsoft.com/office/powerpoint/2010/main" val="311839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F72A13-886E-482C-A366-6B160F37C90B}" type="datetimeFigureOut">
              <a:rPr lang="es-ES" smtClean="0"/>
              <a:t>17/03/2020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E181AE-A9D2-43C4-8146-CC0F6ABFAD21}" type="slidenum">
              <a:rPr lang="es-ES" smtClean="0"/>
              <a:t>‹Nº›</a:t>
            </a:fld>
            <a:endParaRPr lang="es-ES"/>
          </a:p>
        </p:txBody>
      </p:sp>
    </p:spTree>
    <p:extLst>
      <p:ext uri="{BB962C8B-B14F-4D97-AF65-F5344CB8AC3E}">
        <p14:creationId xmlns:p14="http://schemas.microsoft.com/office/powerpoint/2010/main" val="337498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F72A13-886E-482C-A366-6B160F37C90B}" type="datetimeFigureOut">
              <a:rPr lang="es-ES" smtClean="0"/>
              <a:t>17/03/2020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E181AE-A9D2-43C4-8146-CC0F6ABFAD21}" type="slidenum">
              <a:rPr lang="es-ES" smtClean="0"/>
              <a:t>‹Nº›</a:t>
            </a:fld>
            <a:endParaRPr lang="es-ES"/>
          </a:p>
        </p:txBody>
      </p:sp>
    </p:spTree>
    <p:extLst>
      <p:ext uri="{BB962C8B-B14F-4D97-AF65-F5344CB8AC3E}">
        <p14:creationId xmlns:p14="http://schemas.microsoft.com/office/powerpoint/2010/main" val="299308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F72A13-886E-482C-A366-6B160F37C90B}" type="datetimeFigureOut">
              <a:rPr lang="es-ES" smtClean="0"/>
              <a:t>17/03/2020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E181AE-A9D2-43C4-8146-CC0F6ABFAD21}" type="slidenum">
              <a:rPr lang="es-ES" smtClean="0"/>
              <a:t>‹Nº›</a:t>
            </a:fld>
            <a:endParaRPr lang="es-ES"/>
          </a:p>
        </p:txBody>
      </p:sp>
    </p:spTree>
    <p:extLst>
      <p:ext uri="{BB962C8B-B14F-4D97-AF65-F5344CB8AC3E}">
        <p14:creationId xmlns:p14="http://schemas.microsoft.com/office/powerpoint/2010/main" val="272591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9F72A13-886E-482C-A366-6B160F37C90B}" type="datetimeFigureOut">
              <a:rPr lang="es-ES" smtClean="0"/>
              <a:t>17/03/2020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E181AE-A9D2-43C4-8146-CC0F6ABFAD21}" type="slidenum">
              <a:rPr lang="es-ES" smtClean="0"/>
              <a:t>‹Nº›</a:t>
            </a:fld>
            <a:endParaRPr lang="es-ES"/>
          </a:p>
        </p:txBody>
      </p:sp>
    </p:spTree>
    <p:extLst>
      <p:ext uri="{BB962C8B-B14F-4D97-AF65-F5344CB8AC3E}">
        <p14:creationId xmlns:p14="http://schemas.microsoft.com/office/powerpoint/2010/main" val="197692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9F72A13-886E-482C-A366-6B160F37C90B}" type="datetimeFigureOut">
              <a:rPr lang="es-ES" smtClean="0"/>
              <a:t>17/03/2020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E181AE-A9D2-43C4-8146-CC0F6ABFAD21}" type="slidenum">
              <a:rPr lang="es-ES" smtClean="0"/>
              <a:t>‹Nº›</a:t>
            </a:fld>
            <a:endParaRPr lang="es-ES"/>
          </a:p>
        </p:txBody>
      </p:sp>
    </p:spTree>
    <p:extLst>
      <p:ext uri="{BB962C8B-B14F-4D97-AF65-F5344CB8AC3E}">
        <p14:creationId xmlns:p14="http://schemas.microsoft.com/office/powerpoint/2010/main" val="167111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9F72A13-886E-482C-A366-6B160F37C90B}" type="datetimeFigureOut">
              <a:rPr lang="es-ES" smtClean="0"/>
              <a:t>17/03/2020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EE181AE-A9D2-43C4-8146-CC0F6ABFAD21}" type="slidenum">
              <a:rPr lang="es-ES" smtClean="0"/>
              <a:t>‹Nº›</a:t>
            </a:fld>
            <a:endParaRPr lang="es-ES"/>
          </a:p>
        </p:txBody>
      </p:sp>
    </p:spTree>
    <p:extLst>
      <p:ext uri="{BB962C8B-B14F-4D97-AF65-F5344CB8AC3E}">
        <p14:creationId xmlns:p14="http://schemas.microsoft.com/office/powerpoint/2010/main" val="161094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9F72A13-886E-482C-A366-6B160F37C90B}" type="datetimeFigureOut">
              <a:rPr lang="es-ES" smtClean="0"/>
              <a:t>17/03/2020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EE181AE-A9D2-43C4-8146-CC0F6ABFAD21}" type="slidenum">
              <a:rPr lang="es-ES" smtClean="0"/>
              <a:t>‹Nº›</a:t>
            </a:fld>
            <a:endParaRPr lang="es-ES"/>
          </a:p>
        </p:txBody>
      </p:sp>
    </p:spTree>
    <p:extLst>
      <p:ext uri="{BB962C8B-B14F-4D97-AF65-F5344CB8AC3E}">
        <p14:creationId xmlns:p14="http://schemas.microsoft.com/office/powerpoint/2010/main" val="352889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72A13-886E-482C-A366-6B160F37C90B}" type="datetimeFigureOut">
              <a:rPr lang="es-ES" smtClean="0"/>
              <a:t>17/03/2020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EE181AE-A9D2-43C4-8146-CC0F6ABFAD21}" type="slidenum">
              <a:rPr lang="es-ES" smtClean="0"/>
              <a:t>‹Nº›</a:t>
            </a:fld>
            <a:endParaRPr lang="es-ES"/>
          </a:p>
        </p:txBody>
      </p:sp>
    </p:spTree>
    <p:extLst>
      <p:ext uri="{BB962C8B-B14F-4D97-AF65-F5344CB8AC3E}">
        <p14:creationId xmlns:p14="http://schemas.microsoft.com/office/powerpoint/2010/main" val="60594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9F72A13-886E-482C-A366-6B160F37C90B}" type="datetimeFigureOut">
              <a:rPr lang="es-ES" smtClean="0"/>
              <a:t>17/03/2020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E181AE-A9D2-43C4-8146-CC0F6ABFAD21}" type="slidenum">
              <a:rPr lang="es-ES" smtClean="0"/>
              <a:t>‹Nº›</a:t>
            </a:fld>
            <a:endParaRPr lang="es-ES"/>
          </a:p>
        </p:txBody>
      </p:sp>
    </p:spTree>
    <p:extLst>
      <p:ext uri="{BB962C8B-B14F-4D97-AF65-F5344CB8AC3E}">
        <p14:creationId xmlns:p14="http://schemas.microsoft.com/office/powerpoint/2010/main" val="49725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9F72A13-886E-482C-A366-6B160F37C90B}" type="datetimeFigureOut">
              <a:rPr lang="es-ES" smtClean="0"/>
              <a:t>17/03/2020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E181AE-A9D2-43C4-8146-CC0F6ABFAD21}" type="slidenum">
              <a:rPr lang="es-ES" smtClean="0"/>
              <a:t>‹Nº›</a:t>
            </a:fld>
            <a:endParaRPr lang="es-ES"/>
          </a:p>
        </p:txBody>
      </p:sp>
    </p:spTree>
    <p:extLst>
      <p:ext uri="{BB962C8B-B14F-4D97-AF65-F5344CB8AC3E}">
        <p14:creationId xmlns:p14="http://schemas.microsoft.com/office/powerpoint/2010/main" val="423107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72A13-886E-482C-A366-6B160F37C90B}" type="datetimeFigureOut">
              <a:rPr lang="es-ES" smtClean="0"/>
              <a:t>17/03/2020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181AE-A9D2-43C4-8146-CC0F6ABFAD21}" type="slidenum">
              <a:rPr lang="es-ES" smtClean="0"/>
              <a:t>‹Nº›</a:t>
            </a:fld>
            <a:endParaRPr lang="es-ES"/>
          </a:p>
        </p:txBody>
      </p:sp>
    </p:spTree>
    <p:extLst>
      <p:ext uri="{BB962C8B-B14F-4D97-AF65-F5344CB8AC3E}">
        <p14:creationId xmlns:p14="http://schemas.microsoft.com/office/powerpoint/2010/main" val="2214964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7.jpeg"/><Relationship Id="rId7" Type="http://schemas.openxmlformats.org/officeDocument/2006/relationships/diagramQuickStyle" Target="../diagrams/quickStyle1.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8.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7DD630-F716-4BD8-99C0-F2197FEB9B9A}"/>
              </a:ext>
            </a:extLst>
          </p:cNvPr>
          <p:cNvSpPr txBox="1"/>
          <p:nvPr/>
        </p:nvSpPr>
        <p:spPr>
          <a:xfrm>
            <a:off x="4511039" y="0"/>
            <a:ext cx="4702628" cy="3139321"/>
          </a:xfrm>
          <a:prstGeom prst="rect">
            <a:avLst/>
          </a:prstGeom>
          <a:noFill/>
        </p:spPr>
        <p:txBody>
          <a:bodyPr wrap="square" rtlCol="0">
            <a:spAutoFit/>
            <a:scene3d>
              <a:camera prst="orthographicFront"/>
              <a:lightRig rig="morning" dir="t"/>
            </a:scene3d>
            <a:sp3d extrusionH="57150" prstMaterial="softEdge">
              <a:bevelT w="25400" h="38100"/>
            </a:sp3d>
          </a:bodyPr>
          <a:lstStyle/>
          <a:p>
            <a:pPr algn="ctr"/>
            <a:r>
              <a:rPr lang="es-ES" sz="6600" b="1">
                <a:ln/>
                <a:solidFill>
                  <a:srgbClr val="8B953F"/>
                </a:solidFill>
              </a:rPr>
              <a:t>FROM</a:t>
            </a:r>
            <a:br>
              <a:rPr lang="es-ES" sz="6600" b="1">
                <a:ln/>
                <a:solidFill>
                  <a:srgbClr val="8B953F"/>
                </a:solidFill>
              </a:rPr>
            </a:br>
            <a:r>
              <a:rPr lang="es-ES" sz="6600" b="1">
                <a:ln/>
                <a:solidFill>
                  <a:srgbClr val="8B953F"/>
                </a:solidFill>
              </a:rPr>
              <a:t>DUST</a:t>
            </a:r>
            <a:br>
              <a:rPr lang="es-ES" sz="6600" b="1">
                <a:ln/>
                <a:solidFill>
                  <a:srgbClr val="8B953F"/>
                </a:solidFill>
              </a:rPr>
            </a:br>
            <a:r>
              <a:rPr lang="es-ES" sz="6600" b="1">
                <a:ln/>
                <a:solidFill>
                  <a:srgbClr val="8B953F"/>
                </a:solidFill>
              </a:rPr>
              <a:t>TO STARS</a:t>
            </a:r>
            <a:endParaRPr lang="es-ES" sz="6600" b="1" dirty="0">
              <a:ln/>
              <a:solidFill>
                <a:srgbClr val="8B953F"/>
              </a:solidFill>
            </a:endParaRPr>
          </a:p>
        </p:txBody>
      </p:sp>
      <p:sp>
        <p:nvSpPr>
          <p:cNvPr id="5" name="CuadroTexto 4">
            <a:extLst>
              <a:ext uri="{FF2B5EF4-FFF2-40B4-BE49-F238E27FC236}">
                <a16:creationId xmlns:a16="http://schemas.microsoft.com/office/drawing/2014/main" id="{5172CD0D-6890-41D8-9407-1AF5BF887A2D}"/>
              </a:ext>
            </a:extLst>
          </p:cNvPr>
          <p:cNvSpPr txBox="1"/>
          <p:nvPr/>
        </p:nvSpPr>
        <p:spPr>
          <a:xfrm>
            <a:off x="5601957" y="3236021"/>
            <a:ext cx="2976777" cy="369332"/>
          </a:xfrm>
          <a:prstGeom prst="rect">
            <a:avLst/>
          </a:prstGeom>
          <a:noFill/>
        </p:spPr>
        <p:txBody>
          <a:bodyPr wrap="none" rtlCol="0">
            <a:spAutoFit/>
          </a:bodyPr>
          <a:lstStyle/>
          <a:p>
            <a:pPr algn="ctr"/>
            <a:r>
              <a:rPr lang="en-US" b="1">
                <a:solidFill>
                  <a:srgbClr val="8B953F"/>
                </a:solidFill>
              </a:rPr>
              <a:t>Lesson 13 for March 28, 2020</a:t>
            </a:r>
            <a:endParaRPr lang="es-ES" b="1" dirty="0">
              <a:solidFill>
                <a:srgbClr val="8B953F"/>
              </a:solidFill>
            </a:endParaRPr>
          </a:p>
        </p:txBody>
      </p:sp>
    </p:spTree>
    <p:extLst>
      <p:ext uri="{BB962C8B-B14F-4D97-AF65-F5344CB8AC3E}">
        <p14:creationId xmlns:p14="http://schemas.microsoft.com/office/powerpoint/2010/main" val="270119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9743EB97-76AB-46B1-9274-57E594DE9D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280" y="3166840"/>
            <a:ext cx="2695633" cy="359530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CuadroTexto 1">
            <a:extLst>
              <a:ext uri="{FF2B5EF4-FFF2-40B4-BE49-F238E27FC236}">
                <a16:creationId xmlns:a16="http://schemas.microsoft.com/office/drawing/2014/main" id="{E8D1D2AE-EF3D-4074-BB1D-5BE386C28C6B}"/>
              </a:ext>
            </a:extLst>
          </p:cNvPr>
          <p:cNvSpPr txBox="1"/>
          <p:nvPr/>
        </p:nvSpPr>
        <p:spPr>
          <a:xfrm>
            <a:off x="3919253" y="3519326"/>
            <a:ext cx="5172891" cy="2939266"/>
          </a:xfrm>
          <a:prstGeom prst="rect">
            <a:avLst/>
          </a:prstGeom>
          <a:noFill/>
        </p:spPr>
        <p:txBody>
          <a:bodyPr wrap="square" rtlCol="0">
            <a:spAutoFit/>
          </a:bodyPr>
          <a:lstStyle/>
          <a:p>
            <a:pPr>
              <a:spcBef>
                <a:spcPts val="600"/>
              </a:spcBef>
            </a:pPr>
            <a:r>
              <a:rPr lang="es-ES" sz="2000" b="1"/>
              <a:t>The End Time:</a:t>
            </a:r>
            <a:endParaRPr lang="es-ES" sz="2000" b="1" dirty="0"/>
          </a:p>
          <a:p>
            <a:pPr lvl="1">
              <a:spcBef>
                <a:spcPts val="600"/>
              </a:spcBef>
            </a:pPr>
            <a:r>
              <a:rPr lang="en-US" sz="2000" b="1"/>
              <a:t>Michael stands up. Daniel 12:1</a:t>
            </a:r>
            <a:endParaRPr lang="es-ES" sz="2000" b="1" dirty="0"/>
          </a:p>
          <a:p>
            <a:pPr lvl="1">
              <a:spcBef>
                <a:spcPts val="600"/>
              </a:spcBef>
            </a:pPr>
            <a:r>
              <a:rPr lang="en-US" sz="2000" b="1"/>
              <a:t>The time of trouble. Daniel 12:1</a:t>
            </a:r>
            <a:endParaRPr lang="es-ES" sz="2000" b="1" dirty="0"/>
          </a:p>
          <a:p>
            <a:pPr lvl="1">
              <a:spcBef>
                <a:spcPts val="600"/>
              </a:spcBef>
            </a:pPr>
            <a:r>
              <a:rPr lang="en-US" sz="2000" b="1"/>
              <a:t>The resurrection. Daniel 12:2-3, 13</a:t>
            </a:r>
            <a:endParaRPr lang="es-ES" sz="2000" b="1" dirty="0"/>
          </a:p>
          <a:p>
            <a:pPr>
              <a:spcBef>
                <a:spcPts val="2400"/>
              </a:spcBef>
            </a:pPr>
            <a:r>
              <a:rPr lang="es-ES" sz="2000" b="1"/>
              <a:t>The waiting time:</a:t>
            </a:r>
            <a:endParaRPr lang="es-ES" sz="2000" b="1" dirty="0"/>
          </a:p>
          <a:p>
            <a:pPr lvl="1">
              <a:spcBef>
                <a:spcPts val="600"/>
              </a:spcBef>
            </a:pPr>
            <a:r>
              <a:rPr lang="en-US" sz="2000" b="1"/>
              <a:t>The sealed time. Daniel 12:4, 8-9</a:t>
            </a:r>
            <a:endParaRPr lang="es-ES" sz="2000" b="1" dirty="0"/>
          </a:p>
          <a:p>
            <a:pPr lvl="1">
              <a:spcBef>
                <a:spcPts val="600"/>
              </a:spcBef>
            </a:pPr>
            <a:r>
              <a:rPr lang="en-US" sz="2000" b="1"/>
              <a:t>The revealed time. Daniel 12:5-7, 10-12</a:t>
            </a:r>
            <a:endParaRPr lang="es-ES" sz="2000" b="1" dirty="0"/>
          </a:p>
        </p:txBody>
      </p:sp>
      <p:sp>
        <p:nvSpPr>
          <p:cNvPr id="3" name="CuadroTexto 2">
            <a:extLst>
              <a:ext uri="{FF2B5EF4-FFF2-40B4-BE49-F238E27FC236}">
                <a16:creationId xmlns:a16="http://schemas.microsoft.com/office/drawing/2014/main" id="{03AF4681-2023-4D8C-A1F9-1D7FECCDD43E}"/>
              </a:ext>
            </a:extLst>
          </p:cNvPr>
          <p:cNvSpPr txBox="1"/>
          <p:nvPr/>
        </p:nvSpPr>
        <p:spPr>
          <a:xfrm>
            <a:off x="139338" y="191288"/>
            <a:ext cx="5172890" cy="2708434"/>
          </a:xfrm>
          <a:prstGeom prst="rect">
            <a:avLst/>
          </a:prstGeom>
          <a:noFill/>
        </p:spPr>
        <p:txBody>
          <a:bodyPr wrap="square" rtlCol="0">
            <a:spAutoFit/>
          </a:bodyPr>
          <a:lstStyle/>
          <a:p>
            <a:pPr>
              <a:spcBef>
                <a:spcPts val="600"/>
              </a:spcBef>
            </a:pPr>
            <a:r>
              <a:rPr lang="en-US" sz="2000" b="1"/>
              <a:t>The book of Daniel begins with the king of Babylon defeating Jerusalem and taking God's people captive.</a:t>
            </a:r>
            <a:endParaRPr lang="es-ES" sz="2000" b="1" dirty="0"/>
          </a:p>
          <a:p>
            <a:pPr>
              <a:spcBef>
                <a:spcPts val="600"/>
              </a:spcBef>
            </a:pPr>
            <a:r>
              <a:rPr lang="en-US" sz="2000" b="1"/>
              <a:t>In the last chapter, Michael stands up and defends God's people.</a:t>
            </a:r>
            <a:endParaRPr lang="es-ES" sz="2000" b="1" dirty="0"/>
          </a:p>
          <a:p>
            <a:pPr>
              <a:spcBef>
                <a:spcPts val="600"/>
              </a:spcBef>
            </a:pPr>
            <a:r>
              <a:rPr lang="en-US" sz="2000" b="1"/>
              <a:t>Hard times are coming. However, like Daniel, we’ll also receive our inheritance when the battle ends at the End Time (Daniel 12:13).</a:t>
            </a:r>
            <a:endParaRPr lang="es-ES" sz="2000" b="1" dirty="0"/>
          </a:p>
        </p:txBody>
      </p:sp>
      <p:pic>
        <p:nvPicPr>
          <p:cNvPr id="5" name="Imagen 4">
            <a:extLst>
              <a:ext uri="{FF2B5EF4-FFF2-40B4-BE49-F238E27FC236}">
                <a16:creationId xmlns:a16="http://schemas.microsoft.com/office/drawing/2014/main" id="{61918C45-98A5-44A9-B2A0-9E87F776420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29842" y="195573"/>
            <a:ext cx="3735779" cy="2629988"/>
          </a:xfrm>
          <a:prstGeom prst="roundRect">
            <a:avLst>
              <a:gd name="adj" fmla="val 11111"/>
            </a:avLst>
          </a:prstGeom>
          <a:ln w="190500" cap="rnd">
            <a:solidFill>
              <a:srgbClr val="3170A9"/>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a:extLst>
              <a:ext uri="{FF2B5EF4-FFF2-40B4-BE49-F238E27FC236}">
                <a16:creationId xmlns:a16="http://schemas.microsoft.com/office/drawing/2014/main" id="{7B0DB730-6A71-4437-BF4A-A29872A5B3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1068" y="3500876"/>
            <a:ext cx="463764" cy="456694"/>
          </a:xfrm>
          <a:prstGeom prst="rect">
            <a:avLst/>
          </a:prstGeom>
          <a:effectLst>
            <a:outerShdw blurRad="50800" dist="38100" dir="2700000" algn="tl" rotWithShape="0">
              <a:prstClr val="black">
                <a:alpha val="40000"/>
              </a:prstClr>
            </a:outerShdw>
          </a:effectLst>
        </p:spPr>
      </p:pic>
      <p:pic>
        <p:nvPicPr>
          <p:cNvPr id="17" name="Imagen 16">
            <a:extLst>
              <a:ext uri="{FF2B5EF4-FFF2-40B4-BE49-F238E27FC236}">
                <a16:creationId xmlns:a16="http://schemas.microsoft.com/office/drawing/2014/main" id="{20FDD73A-EFC3-4340-89B3-64CF8511ED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1068" y="5258918"/>
            <a:ext cx="463764" cy="458091"/>
          </a:xfrm>
          <a:prstGeom prst="rect">
            <a:avLst/>
          </a:prstGeom>
          <a:effectLst>
            <a:outerShdw blurRad="50800" dist="38100" dir="2700000" algn="tl" rotWithShape="0">
              <a:prstClr val="black">
                <a:alpha val="40000"/>
              </a:prstClr>
            </a:outerShdw>
          </a:effectLst>
        </p:spPr>
      </p:pic>
      <p:pic>
        <p:nvPicPr>
          <p:cNvPr id="19" name="Imagen 18">
            <a:extLst>
              <a:ext uri="{FF2B5EF4-FFF2-40B4-BE49-F238E27FC236}">
                <a16:creationId xmlns:a16="http://schemas.microsoft.com/office/drawing/2014/main" id="{ED6FD4C3-DF02-4D18-A1DA-00401349E6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50049" y="4329790"/>
            <a:ext cx="364930" cy="337066"/>
          </a:xfrm>
          <a:prstGeom prst="rect">
            <a:avLst/>
          </a:prstGeom>
        </p:spPr>
      </p:pic>
      <p:pic>
        <p:nvPicPr>
          <p:cNvPr id="21" name="Imagen 20">
            <a:extLst>
              <a:ext uri="{FF2B5EF4-FFF2-40B4-BE49-F238E27FC236}">
                <a16:creationId xmlns:a16="http://schemas.microsoft.com/office/drawing/2014/main" id="{163DF62D-E992-4FFC-A4A3-C38831F1E89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50049" y="6074780"/>
            <a:ext cx="364930" cy="337066"/>
          </a:xfrm>
          <a:prstGeom prst="rect">
            <a:avLst/>
          </a:prstGeom>
        </p:spPr>
      </p:pic>
      <p:pic>
        <p:nvPicPr>
          <p:cNvPr id="25" name="Imagen 24">
            <a:extLst>
              <a:ext uri="{FF2B5EF4-FFF2-40B4-BE49-F238E27FC236}">
                <a16:creationId xmlns:a16="http://schemas.microsoft.com/office/drawing/2014/main" id="{E8D224C7-32C2-4E37-AEAF-48E126E7D81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50049" y="5690882"/>
            <a:ext cx="364930" cy="337066"/>
          </a:xfrm>
          <a:prstGeom prst="rect">
            <a:avLst/>
          </a:prstGeom>
        </p:spPr>
      </p:pic>
      <p:pic>
        <p:nvPicPr>
          <p:cNvPr id="27" name="Imagen 26">
            <a:extLst>
              <a:ext uri="{FF2B5EF4-FFF2-40B4-BE49-F238E27FC236}">
                <a16:creationId xmlns:a16="http://schemas.microsoft.com/office/drawing/2014/main" id="{1AEFABB1-2C21-4AF0-8B19-B05A2EF89BA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50049" y="4728851"/>
            <a:ext cx="333470" cy="340661"/>
          </a:xfrm>
          <a:prstGeom prst="rect">
            <a:avLst/>
          </a:prstGeom>
        </p:spPr>
      </p:pic>
      <p:pic>
        <p:nvPicPr>
          <p:cNvPr id="29" name="Imagen 28">
            <a:extLst>
              <a:ext uri="{FF2B5EF4-FFF2-40B4-BE49-F238E27FC236}">
                <a16:creationId xmlns:a16="http://schemas.microsoft.com/office/drawing/2014/main" id="{5C7AEEAE-2B15-4013-82DB-A7773F26181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50049" y="3959228"/>
            <a:ext cx="364930" cy="337066"/>
          </a:xfrm>
          <a:prstGeom prst="rect">
            <a:avLst/>
          </a:prstGeom>
        </p:spPr>
      </p:pic>
    </p:spTree>
    <p:extLst>
      <p:ext uri="{BB962C8B-B14F-4D97-AF65-F5344CB8AC3E}">
        <p14:creationId xmlns:p14="http://schemas.microsoft.com/office/powerpoint/2010/main" val="91344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4)">
                                      <p:cBhvr>
                                        <p:cTn id="21" dur="1000"/>
                                        <p:tgtEl>
                                          <p:spTgt spid="9"/>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31"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1000" fill="hold"/>
                                        <p:tgtEl>
                                          <p:spTgt spid="29"/>
                                        </p:tgtEl>
                                        <p:attrNameLst>
                                          <p:attrName>ppt_w</p:attrName>
                                        </p:attrNameLst>
                                      </p:cBhvr>
                                      <p:tavLst>
                                        <p:tav tm="0">
                                          <p:val>
                                            <p:fltVal val="0"/>
                                          </p:val>
                                        </p:tav>
                                        <p:tav tm="100000">
                                          <p:val>
                                            <p:strVal val="#ppt_w"/>
                                          </p:val>
                                        </p:tav>
                                      </p:tavLst>
                                    </p:anim>
                                    <p:anim calcmode="lin" valueType="num">
                                      <p:cBhvr>
                                        <p:cTn id="40" dur="1000" fill="hold"/>
                                        <p:tgtEl>
                                          <p:spTgt spid="29"/>
                                        </p:tgtEl>
                                        <p:attrNameLst>
                                          <p:attrName>ppt_h</p:attrName>
                                        </p:attrNameLst>
                                      </p:cBhvr>
                                      <p:tavLst>
                                        <p:tav tm="0">
                                          <p:val>
                                            <p:fltVal val="0"/>
                                          </p:val>
                                        </p:tav>
                                        <p:tav tm="100000">
                                          <p:val>
                                            <p:strVal val="#ppt_h"/>
                                          </p:val>
                                        </p:tav>
                                      </p:tavLst>
                                    </p:anim>
                                    <p:anim calcmode="lin" valueType="num">
                                      <p:cBhvr>
                                        <p:cTn id="41" dur="1000" fill="hold"/>
                                        <p:tgtEl>
                                          <p:spTgt spid="29"/>
                                        </p:tgtEl>
                                        <p:attrNameLst>
                                          <p:attrName>style.rotation</p:attrName>
                                        </p:attrNameLst>
                                      </p:cBhvr>
                                      <p:tavLst>
                                        <p:tav tm="0">
                                          <p:val>
                                            <p:fltVal val="90"/>
                                          </p:val>
                                        </p:tav>
                                        <p:tav tm="100000">
                                          <p:val>
                                            <p:fltVal val="0"/>
                                          </p:val>
                                        </p:tav>
                                      </p:tavLst>
                                    </p:anim>
                                    <p:animEffect transition="in" filter="fade">
                                      <p:cBhvr>
                                        <p:cTn id="42" dur="1000"/>
                                        <p:tgtEl>
                                          <p:spTgt spid="29"/>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500"/>
                            </p:stCondLst>
                            <p:childTnLst>
                              <p:par>
                                <p:cTn id="48" presetID="31"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1000" fill="hold"/>
                                        <p:tgtEl>
                                          <p:spTgt spid="19"/>
                                        </p:tgtEl>
                                        <p:attrNameLst>
                                          <p:attrName>ppt_w</p:attrName>
                                        </p:attrNameLst>
                                      </p:cBhvr>
                                      <p:tavLst>
                                        <p:tav tm="0">
                                          <p:val>
                                            <p:fltVal val="0"/>
                                          </p:val>
                                        </p:tav>
                                        <p:tav tm="100000">
                                          <p:val>
                                            <p:strVal val="#ppt_w"/>
                                          </p:val>
                                        </p:tav>
                                      </p:tavLst>
                                    </p:anim>
                                    <p:anim calcmode="lin" valueType="num">
                                      <p:cBhvr>
                                        <p:cTn id="51" dur="1000" fill="hold"/>
                                        <p:tgtEl>
                                          <p:spTgt spid="19"/>
                                        </p:tgtEl>
                                        <p:attrNameLst>
                                          <p:attrName>ppt_h</p:attrName>
                                        </p:attrNameLst>
                                      </p:cBhvr>
                                      <p:tavLst>
                                        <p:tav tm="0">
                                          <p:val>
                                            <p:fltVal val="0"/>
                                          </p:val>
                                        </p:tav>
                                        <p:tav tm="100000">
                                          <p:val>
                                            <p:strVal val="#ppt_h"/>
                                          </p:val>
                                        </p:tav>
                                      </p:tavLst>
                                    </p:anim>
                                    <p:anim calcmode="lin" valueType="num">
                                      <p:cBhvr>
                                        <p:cTn id="52" dur="1000" fill="hold"/>
                                        <p:tgtEl>
                                          <p:spTgt spid="19"/>
                                        </p:tgtEl>
                                        <p:attrNameLst>
                                          <p:attrName>style.rotation</p:attrName>
                                        </p:attrNameLst>
                                      </p:cBhvr>
                                      <p:tavLst>
                                        <p:tav tm="0">
                                          <p:val>
                                            <p:fltVal val="90"/>
                                          </p:val>
                                        </p:tav>
                                        <p:tav tm="100000">
                                          <p:val>
                                            <p:fltVal val="0"/>
                                          </p:val>
                                        </p:tav>
                                      </p:tavLst>
                                    </p:anim>
                                    <p:animEffect transition="in" filter="fade">
                                      <p:cBhvr>
                                        <p:cTn id="53" dur="1000"/>
                                        <p:tgtEl>
                                          <p:spTgt spid="19"/>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4000"/>
                            </p:stCondLst>
                            <p:childTnLst>
                              <p:par>
                                <p:cTn id="59" presetID="31" presetClass="entr" presetSubtype="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fltVal val="0"/>
                                          </p:val>
                                        </p:tav>
                                        <p:tav tm="100000">
                                          <p:val>
                                            <p:strVal val="#ppt_w"/>
                                          </p:val>
                                        </p:tav>
                                      </p:tavLst>
                                    </p:anim>
                                    <p:anim calcmode="lin" valueType="num">
                                      <p:cBhvr>
                                        <p:cTn id="62" dur="1000" fill="hold"/>
                                        <p:tgtEl>
                                          <p:spTgt spid="27"/>
                                        </p:tgtEl>
                                        <p:attrNameLst>
                                          <p:attrName>ppt_h</p:attrName>
                                        </p:attrNameLst>
                                      </p:cBhvr>
                                      <p:tavLst>
                                        <p:tav tm="0">
                                          <p:val>
                                            <p:fltVal val="0"/>
                                          </p:val>
                                        </p:tav>
                                        <p:tav tm="100000">
                                          <p:val>
                                            <p:strVal val="#ppt_h"/>
                                          </p:val>
                                        </p:tav>
                                      </p:tavLst>
                                    </p:anim>
                                    <p:anim calcmode="lin" valueType="num">
                                      <p:cBhvr>
                                        <p:cTn id="63" dur="1000" fill="hold"/>
                                        <p:tgtEl>
                                          <p:spTgt spid="27"/>
                                        </p:tgtEl>
                                        <p:attrNameLst>
                                          <p:attrName>style.rotation</p:attrName>
                                        </p:attrNameLst>
                                      </p:cBhvr>
                                      <p:tavLst>
                                        <p:tav tm="0">
                                          <p:val>
                                            <p:fltVal val="90"/>
                                          </p:val>
                                        </p:tav>
                                        <p:tav tm="100000">
                                          <p:val>
                                            <p:fltVal val="0"/>
                                          </p:val>
                                        </p:tav>
                                      </p:tavLst>
                                    </p:anim>
                                    <p:animEffect transition="in" filter="fade">
                                      <p:cBhvr>
                                        <p:cTn id="64" dur="1000"/>
                                        <p:tgtEl>
                                          <p:spTgt spid="27"/>
                                        </p:tgtEl>
                                      </p:cBhvr>
                                    </p:animEffect>
                                  </p:childTnLst>
                                </p:cTn>
                              </p:par>
                            </p:childTnLst>
                          </p:cTn>
                        </p:par>
                        <p:par>
                          <p:cTn id="65" fill="hold">
                            <p:stCondLst>
                              <p:cond delay="50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12"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31" presetClass="entr" presetSubtype="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1000" fill="hold"/>
                                        <p:tgtEl>
                                          <p:spTgt spid="25"/>
                                        </p:tgtEl>
                                        <p:attrNameLst>
                                          <p:attrName>ppt_w</p:attrName>
                                        </p:attrNameLst>
                                      </p:cBhvr>
                                      <p:tavLst>
                                        <p:tav tm="0">
                                          <p:val>
                                            <p:fltVal val="0"/>
                                          </p:val>
                                        </p:tav>
                                        <p:tav tm="100000">
                                          <p:val>
                                            <p:strVal val="#ppt_w"/>
                                          </p:val>
                                        </p:tav>
                                      </p:tavLst>
                                    </p:anim>
                                    <p:anim calcmode="lin" valueType="num">
                                      <p:cBhvr>
                                        <p:cTn id="83" dur="1000" fill="hold"/>
                                        <p:tgtEl>
                                          <p:spTgt spid="25"/>
                                        </p:tgtEl>
                                        <p:attrNameLst>
                                          <p:attrName>ppt_h</p:attrName>
                                        </p:attrNameLst>
                                      </p:cBhvr>
                                      <p:tavLst>
                                        <p:tav tm="0">
                                          <p:val>
                                            <p:fltVal val="0"/>
                                          </p:val>
                                        </p:tav>
                                        <p:tav tm="100000">
                                          <p:val>
                                            <p:strVal val="#ppt_h"/>
                                          </p:val>
                                        </p:tav>
                                      </p:tavLst>
                                    </p:anim>
                                    <p:anim calcmode="lin" valueType="num">
                                      <p:cBhvr>
                                        <p:cTn id="84" dur="1000" fill="hold"/>
                                        <p:tgtEl>
                                          <p:spTgt spid="25"/>
                                        </p:tgtEl>
                                        <p:attrNameLst>
                                          <p:attrName>style.rotation</p:attrName>
                                        </p:attrNameLst>
                                      </p:cBhvr>
                                      <p:tavLst>
                                        <p:tav tm="0">
                                          <p:val>
                                            <p:fltVal val="90"/>
                                          </p:val>
                                        </p:tav>
                                        <p:tav tm="100000">
                                          <p:val>
                                            <p:fltVal val="0"/>
                                          </p:val>
                                        </p:tav>
                                      </p:tavLst>
                                    </p:anim>
                                    <p:animEffect transition="in" filter="fade">
                                      <p:cBhvr>
                                        <p:cTn id="85" dur="1000"/>
                                        <p:tgtEl>
                                          <p:spTgt spid="25"/>
                                        </p:tgtEl>
                                      </p:cBhvr>
                                    </p:animEffect>
                                  </p:childTnLst>
                                </p:cTn>
                              </p:par>
                            </p:childTnLst>
                          </p:cTn>
                        </p:par>
                        <p:par>
                          <p:cTn id="86" fill="hold">
                            <p:stCondLst>
                              <p:cond delay="20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2500"/>
                            </p:stCondLst>
                            <p:childTnLst>
                              <p:par>
                                <p:cTn id="91" presetID="31" presetClass="entr" presetSubtype="0" fill="hold" nodeType="after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p:cTn id="93" dur="1000" fill="hold"/>
                                        <p:tgtEl>
                                          <p:spTgt spid="21"/>
                                        </p:tgtEl>
                                        <p:attrNameLst>
                                          <p:attrName>ppt_w</p:attrName>
                                        </p:attrNameLst>
                                      </p:cBhvr>
                                      <p:tavLst>
                                        <p:tav tm="0">
                                          <p:val>
                                            <p:fltVal val="0"/>
                                          </p:val>
                                        </p:tav>
                                        <p:tav tm="100000">
                                          <p:val>
                                            <p:strVal val="#ppt_w"/>
                                          </p:val>
                                        </p:tav>
                                      </p:tavLst>
                                    </p:anim>
                                    <p:anim calcmode="lin" valueType="num">
                                      <p:cBhvr>
                                        <p:cTn id="94" dur="1000" fill="hold"/>
                                        <p:tgtEl>
                                          <p:spTgt spid="21"/>
                                        </p:tgtEl>
                                        <p:attrNameLst>
                                          <p:attrName>ppt_h</p:attrName>
                                        </p:attrNameLst>
                                      </p:cBhvr>
                                      <p:tavLst>
                                        <p:tav tm="0">
                                          <p:val>
                                            <p:fltVal val="0"/>
                                          </p:val>
                                        </p:tav>
                                        <p:tav tm="100000">
                                          <p:val>
                                            <p:strVal val="#ppt_h"/>
                                          </p:val>
                                        </p:tav>
                                      </p:tavLst>
                                    </p:anim>
                                    <p:anim calcmode="lin" valueType="num">
                                      <p:cBhvr>
                                        <p:cTn id="95" dur="1000" fill="hold"/>
                                        <p:tgtEl>
                                          <p:spTgt spid="21"/>
                                        </p:tgtEl>
                                        <p:attrNameLst>
                                          <p:attrName>style.rotation</p:attrName>
                                        </p:attrNameLst>
                                      </p:cBhvr>
                                      <p:tavLst>
                                        <p:tav tm="0">
                                          <p:val>
                                            <p:fltVal val="90"/>
                                          </p:val>
                                        </p:tav>
                                        <p:tav tm="100000">
                                          <p:val>
                                            <p:fltVal val="0"/>
                                          </p:val>
                                        </p:tav>
                                      </p:tavLst>
                                    </p:anim>
                                    <p:animEffect transition="in" filter="fade">
                                      <p:cBhvr>
                                        <p:cTn id="96" dur="1000"/>
                                        <p:tgtEl>
                                          <p:spTgt spid="21"/>
                                        </p:tgtEl>
                                      </p:cBhvr>
                                    </p:animEffect>
                                  </p:childTnLst>
                                </p:cTn>
                              </p:par>
                            </p:childTnLst>
                          </p:cTn>
                        </p:par>
                        <p:par>
                          <p:cTn id="97" fill="hold">
                            <p:stCondLst>
                              <p:cond delay="3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3B26ACA-9028-4180-B368-07880BFFDF2A}"/>
              </a:ext>
            </a:extLst>
          </p:cNvPr>
          <p:cNvSpPr/>
          <p:nvPr/>
        </p:nvSpPr>
        <p:spPr>
          <a:xfrm>
            <a:off x="1227907" y="0"/>
            <a:ext cx="7916092" cy="769441"/>
          </a:xfrm>
          <a:prstGeom prst="rect">
            <a:avLst/>
          </a:prstGeom>
        </p:spPr>
        <p:txBody>
          <a:bodyPr wrap="square">
            <a:spAutoFit/>
            <a:scene3d>
              <a:camera prst="orthographicFront"/>
              <a:lightRig rig="brightRoom" dir="t"/>
            </a:scene3d>
            <a:sp3d extrusionH="57150">
              <a:bevelT w="50800" h="38100" prst="riblet"/>
            </a:sp3d>
          </a:bodyPr>
          <a:lstStyle/>
          <a:p>
            <a:pPr algn="ctr"/>
            <a:r>
              <a:rPr lang="es-ES" sz="4400" b="1" spc="50">
                <a:ln w="9525" cmpd="sng">
                  <a:solidFill>
                    <a:srgbClr val="A12C2E"/>
                  </a:solidFill>
                  <a:prstDash val="solid"/>
                </a:ln>
                <a:solidFill>
                  <a:srgbClr val="70AD47">
                    <a:tint val="1000"/>
                    <a:alpha val="68000"/>
                  </a:srgbClr>
                </a:solidFill>
                <a:effectLst>
                  <a:glow rad="152400">
                    <a:srgbClr val="A12C2E">
                      <a:alpha val="40000"/>
                    </a:srgbClr>
                  </a:glow>
                </a:effectLst>
              </a:rPr>
              <a:t>MICHAEL STANDS UP</a:t>
            </a:r>
            <a:endParaRPr lang="es-ES" sz="4400" b="1" spc="50" dirty="0">
              <a:ln w="9525" cmpd="sng">
                <a:solidFill>
                  <a:srgbClr val="A12C2E"/>
                </a:solidFill>
                <a:prstDash val="solid"/>
              </a:ln>
              <a:solidFill>
                <a:srgbClr val="70AD47">
                  <a:tint val="1000"/>
                  <a:alpha val="68000"/>
                </a:srgbClr>
              </a:solidFill>
              <a:effectLst>
                <a:glow rad="152400">
                  <a:srgbClr val="A12C2E">
                    <a:alpha val="40000"/>
                  </a:srgbClr>
                </a:glow>
              </a:effectLst>
            </a:endParaRPr>
          </a:p>
        </p:txBody>
      </p:sp>
      <p:sp>
        <p:nvSpPr>
          <p:cNvPr id="3" name="Rectángulo 2">
            <a:extLst>
              <a:ext uri="{FF2B5EF4-FFF2-40B4-BE49-F238E27FC236}">
                <a16:creationId xmlns:a16="http://schemas.microsoft.com/office/drawing/2014/main" id="{8DCB74A2-BF01-46D5-B8BC-64988F4D98E6}"/>
              </a:ext>
            </a:extLst>
          </p:cNvPr>
          <p:cNvSpPr/>
          <p:nvPr/>
        </p:nvSpPr>
        <p:spPr>
          <a:xfrm>
            <a:off x="1573082" y="703002"/>
            <a:ext cx="7130343" cy="646331"/>
          </a:xfrm>
          <a:prstGeom prst="rect">
            <a:avLst/>
          </a:prstGeom>
        </p:spPr>
        <p:txBody>
          <a:bodyPr wrap="square">
            <a:spAutoFit/>
          </a:bodyPr>
          <a:lstStyle/>
          <a:p>
            <a:pPr algn="ctr"/>
            <a:r>
              <a:rPr lang="es-ES" b="1">
                <a:solidFill>
                  <a:schemeClr val="bg1"/>
                </a:solidFill>
                <a:latin typeface="Comic Sans MS" panose="030F0702030302020204" pitchFamily="66" charset="0"/>
              </a:rPr>
              <a:t>“</a:t>
            </a:r>
            <a:r>
              <a:rPr lang="en-US" b="1">
                <a:solidFill>
                  <a:schemeClr val="bg1"/>
                </a:solidFill>
                <a:latin typeface="Comic Sans MS" panose="030F0702030302020204" pitchFamily="66" charset="0"/>
              </a:rPr>
              <a:t>At that time Michael shall stand up, the great prince who stands watch over the sons of your people.</a:t>
            </a:r>
            <a:r>
              <a:rPr lang="es-ES" b="1">
                <a:solidFill>
                  <a:schemeClr val="bg1"/>
                </a:solidFill>
                <a:latin typeface="Comic Sans MS" panose="030F0702030302020204" pitchFamily="66" charset="0"/>
              </a:rPr>
              <a:t>” </a:t>
            </a:r>
            <a:r>
              <a:rPr lang="es-ES" sz="1600" b="1" dirty="0">
                <a:solidFill>
                  <a:schemeClr val="bg1"/>
                </a:solidFill>
                <a:latin typeface="Comic Sans MS" panose="030F0702030302020204" pitchFamily="66" charset="0"/>
              </a:rPr>
              <a:t>(</a:t>
            </a:r>
            <a:r>
              <a:rPr lang="es-ES" sz="1600" b="1">
                <a:solidFill>
                  <a:schemeClr val="bg1"/>
                </a:solidFill>
                <a:latin typeface="Comic Sans MS" panose="030F0702030302020204" pitchFamily="66" charset="0"/>
              </a:rPr>
              <a:t>Daniel 12:1)</a:t>
            </a:r>
            <a:endParaRPr lang="es-ES" b="1" dirty="0">
              <a:solidFill>
                <a:schemeClr val="bg1"/>
              </a:solidFill>
              <a:latin typeface="Comic Sans MS" panose="030F0702030302020204" pitchFamily="66" charset="0"/>
            </a:endParaRPr>
          </a:p>
        </p:txBody>
      </p:sp>
      <p:sp>
        <p:nvSpPr>
          <p:cNvPr id="5" name="Rectángulo 4">
            <a:extLst>
              <a:ext uri="{FF2B5EF4-FFF2-40B4-BE49-F238E27FC236}">
                <a16:creationId xmlns:a16="http://schemas.microsoft.com/office/drawing/2014/main" id="{C9FC987F-55E7-4A9E-92F8-68046F98C7E0}"/>
              </a:ext>
            </a:extLst>
          </p:cNvPr>
          <p:cNvSpPr/>
          <p:nvPr/>
        </p:nvSpPr>
        <p:spPr>
          <a:xfrm>
            <a:off x="91439" y="1768075"/>
            <a:ext cx="5177247" cy="4862870"/>
          </a:xfrm>
          <a:prstGeom prst="rect">
            <a:avLst/>
          </a:prstGeom>
        </p:spPr>
        <p:txBody>
          <a:bodyPr wrap="square">
            <a:spAutoFit/>
          </a:bodyPr>
          <a:lstStyle/>
          <a:p>
            <a:pPr>
              <a:spcBef>
                <a:spcPts val="600"/>
              </a:spcBef>
            </a:pPr>
            <a:r>
              <a:rPr lang="en-US" sz="2000" b="1">
                <a:solidFill>
                  <a:schemeClr val="accent4">
                    <a:lumMod val="40000"/>
                    <a:lumOff val="60000"/>
                  </a:schemeClr>
                </a:solidFill>
                <a:effectLst>
                  <a:glow rad="127000">
                    <a:srgbClr val="432E19"/>
                  </a:glow>
                </a:effectLst>
              </a:rPr>
              <a:t>The psalmist wondered “Who will rise up for me against the evildoers?” (Psalm 94:16). Michael stands up to defend us.</a:t>
            </a:r>
            <a:endParaRPr lang="es-ES" sz="2000" b="1" dirty="0">
              <a:solidFill>
                <a:schemeClr val="accent4">
                  <a:lumMod val="40000"/>
                  <a:lumOff val="60000"/>
                </a:schemeClr>
              </a:solidFill>
              <a:effectLst>
                <a:glow rad="127000">
                  <a:srgbClr val="432E19"/>
                </a:glow>
              </a:effectLst>
            </a:endParaRPr>
          </a:p>
          <a:p>
            <a:pPr>
              <a:spcBef>
                <a:spcPts val="600"/>
              </a:spcBef>
            </a:pPr>
            <a:r>
              <a:rPr lang="en-US" sz="2000" b="1">
                <a:solidFill>
                  <a:schemeClr val="accent4">
                    <a:lumMod val="40000"/>
                    <a:lumOff val="60000"/>
                  </a:schemeClr>
                </a:solidFill>
                <a:effectLst>
                  <a:glow rad="127000">
                    <a:srgbClr val="432E19"/>
                  </a:glow>
                </a:effectLst>
              </a:rPr>
              <a:t>Standing up is many times related to military actions (Ex. 15:7; Dt. 28:7; Jos. 8:3; Jdg. 9:23; 2K. 3:24; 1Chr. 20:23; Psalm 2:2; Is. 14:22; 19:2; Dn. 8:25; 11:2, 14, 40; Mt. 24:7). Michael acts as a military leader who protects His people and leads them, especially during the last stages of the Great Controversy.</a:t>
            </a:r>
            <a:endParaRPr lang="es-ES" sz="2000" b="1" dirty="0">
              <a:solidFill>
                <a:schemeClr val="accent4">
                  <a:lumMod val="40000"/>
                  <a:lumOff val="60000"/>
                </a:schemeClr>
              </a:solidFill>
              <a:effectLst>
                <a:glow rad="127000">
                  <a:srgbClr val="432E19"/>
                </a:glow>
              </a:effectLst>
            </a:endParaRPr>
          </a:p>
          <a:p>
            <a:pPr>
              <a:spcBef>
                <a:spcPts val="600"/>
              </a:spcBef>
            </a:pPr>
            <a:r>
              <a:rPr lang="en-US" sz="2000" b="1">
                <a:solidFill>
                  <a:schemeClr val="accent4">
                    <a:lumMod val="40000"/>
                    <a:lumOff val="60000"/>
                  </a:schemeClr>
                </a:solidFill>
                <a:effectLst>
                  <a:glow rad="127000">
                    <a:srgbClr val="432E19"/>
                  </a:glow>
                </a:effectLst>
              </a:rPr>
              <a:t>The expression is also used in judgement settings (Dt. 19:16; Psalm 1:5; 12:5; 102:13; Is. 28:21; 31:2; Mt. 12:41-42). Michael stands up as a lawyer too. He represents the people of God before the court in Heaven.</a:t>
            </a:r>
            <a:endParaRPr lang="es-ES" sz="2000" b="1" dirty="0">
              <a:solidFill>
                <a:schemeClr val="accent4">
                  <a:lumMod val="40000"/>
                  <a:lumOff val="60000"/>
                </a:schemeClr>
              </a:solidFill>
              <a:effectLst>
                <a:glow rad="127000">
                  <a:srgbClr val="432E19"/>
                </a:glow>
              </a:effectLst>
            </a:endParaRPr>
          </a:p>
        </p:txBody>
      </p:sp>
      <p:pic>
        <p:nvPicPr>
          <p:cNvPr id="8" name="Imagen 7">
            <a:extLst>
              <a:ext uri="{FF2B5EF4-FFF2-40B4-BE49-F238E27FC236}">
                <a16:creationId xmlns:a16="http://schemas.microsoft.com/office/drawing/2014/main" id="{708E5454-6862-4F04-8AED-C3AD0DBC72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39" y="51583"/>
            <a:ext cx="1136468" cy="1515765"/>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309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par>
                          <p:cTn id="51" fill="hold">
                            <p:stCondLst>
                              <p:cond delay="2000"/>
                            </p:stCondLst>
                            <p:childTnLst>
                              <p:par>
                                <p:cTn id="52" presetID="37" presetClass="entr" presetSubtype="0" fill="hold" grpId="0" nodeType="after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Effect transition="in" filter="fade">
                                      <p:cBhvr>
                                        <p:cTn id="54" dur="1000"/>
                                        <p:tgtEl>
                                          <p:spTgt spid="5">
                                            <p:txEl>
                                              <p:pRg st="2" end="2"/>
                                            </p:txEl>
                                          </p:spTgt>
                                        </p:tgtEl>
                                      </p:cBhvr>
                                    </p:animEffect>
                                    <p:anim calcmode="lin" valueType="num">
                                      <p:cBhvr>
                                        <p:cTn id="5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99D975E-D828-44F5-9EA4-66AD74EBB4B8}"/>
              </a:ext>
            </a:extLst>
          </p:cNvPr>
          <p:cNvSpPr/>
          <p:nvPr/>
        </p:nvSpPr>
        <p:spPr>
          <a:xfrm>
            <a:off x="0" y="-60963"/>
            <a:ext cx="7246797" cy="769441"/>
          </a:xfrm>
          <a:prstGeom prst="rect">
            <a:avLst/>
          </a:prstGeom>
        </p:spPr>
        <p:txBody>
          <a:bodyPr wrap="square">
            <a:spAutoFit/>
          </a:bodyPr>
          <a:lstStyle/>
          <a:p>
            <a:pPr algn="ctr"/>
            <a:r>
              <a:rPr lang="es-ES" sz="4400" b="1">
                <a:ln w="6600">
                  <a:solidFill>
                    <a:srgbClr val="741E09"/>
                  </a:solidFill>
                  <a:prstDash val="solid"/>
                </a:ln>
                <a:solidFill>
                  <a:srgbClr val="FFFFFF"/>
                </a:solidFill>
                <a:effectLst>
                  <a:outerShdw dist="38100" dir="2700000" algn="tl" rotWithShape="0">
                    <a:srgbClr val="741E09"/>
                  </a:outerShdw>
                </a:effectLst>
              </a:rPr>
              <a:t>THE TIME OF TROUBLE</a:t>
            </a:r>
            <a:endParaRPr lang="es-ES" sz="4400" b="1" dirty="0">
              <a:ln w="6600">
                <a:solidFill>
                  <a:srgbClr val="741E09"/>
                </a:solidFill>
                <a:prstDash val="solid"/>
              </a:ln>
              <a:solidFill>
                <a:srgbClr val="FFFFFF"/>
              </a:solidFill>
              <a:effectLst>
                <a:outerShdw dist="38100" dir="2700000" algn="tl" rotWithShape="0">
                  <a:srgbClr val="741E09"/>
                </a:outerShdw>
              </a:effectLst>
            </a:endParaRPr>
          </a:p>
        </p:txBody>
      </p:sp>
      <p:sp>
        <p:nvSpPr>
          <p:cNvPr id="3" name="Rectángulo 2">
            <a:extLst>
              <a:ext uri="{FF2B5EF4-FFF2-40B4-BE49-F238E27FC236}">
                <a16:creationId xmlns:a16="http://schemas.microsoft.com/office/drawing/2014/main" id="{A685363D-204B-47DA-972A-D7CE4F50FD8B}"/>
              </a:ext>
            </a:extLst>
          </p:cNvPr>
          <p:cNvSpPr/>
          <p:nvPr/>
        </p:nvSpPr>
        <p:spPr>
          <a:xfrm>
            <a:off x="542740" y="539714"/>
            <a:ext cx="6161316" cy="923330"/>
          </a:xfrm>
          <a:prstGeom prst="rect">
            <a:avLst/>
          </a:prstGeom>
        </p:spPr>
        <p:txBody>
          <a:bodyPr wrap="square">
            <a:spAutoFit/>
          </a:bodyPr>
          <a:lstStyle/>
          <a:p>
            <a:pPr algn="ctr"/>
            <a:r>
              <a:rPr lang="es-ES" b="1">
                <a:solidFill>
                  <a:srgbClr val="F9C5B9"/>
                </a:solidFill>
                <a:effectLst>
                  <a:outerShdw blurRad="38100" dist="38100" dir="2700000" algn="tl">
                    <a:srgbClr val="000000">
                      <a:alpha val="43137"/>
                    </a:srgbClr>
                  </a:outerShdw>
                </a:effectLst>
                <a:latin typeface="Comic Sans MS" panose="030F0702030302020204" pitchFamily="66" charset="0"/>
              </a:rPr>
              <a:t>“</a:t>
            </a:r>
            <a:r>
              <a:rPr lang="en-US" b="1">
                <a:solidFill>
                  <a:srgbClr val="F9C5B9"/>
                </a:solidFill>
                <a:effectLst>
                  <a:outerShdw blurRad="38100" dist="38100" dir="2700000" algn="tl">
                    <a:srgbClr val="000000">
                      <a:alpha val="43137"/>
                    </a:srgbClr>
                  </a:outerShdw>
                </a:effectLst>
                <a:latin typeface="Comic Sans MS" panose="030F0702030302020204" pitchFamily="66" charset="0"/>
              </a:rPr>
              <a:t>Alas! For that day is great, so that none is like it; and it is the time of Jacob’s trouble, but he shall be saved out of it.</a:t>
            </a:r>
            <a:r>
              <a:rPr lang="es-ES" b="1">
                <a:solidFill>
                  <a:srgbClr val="F9C5B9"/>
                </a:solidFill>
                <a:effectLst>
                  <a:outerShdw blurRad="38100" dist="38100" dir="2700000" algn="tl">
                    <a:srgbClr val="000000">
                      <a:alpha val="43137"/>
                    </a:srgbClr>
                  </a:outerShdw>
                </a:effectLst>
                <a:latin typeface="Comic Sans MS" panose="030F0702030302020204" pitchFamily="66" charset="0"/>
              </a:rPr>
              <a:t>” </a:t>
            </a:r>
            <a:r>
              <a:rPr lang="es-ES" sz="1600" b="1">
                <a:solidFill>
                  <a:srgbClr val="F9C5B9"/>
                </a:solidFill>
                <a:effectLst>
                  <a:outerShdw blurRad="38100" dist="38100" dir="2700000" algn="tl">
                    <a:srgbClr val="000000">
                      <a:alpha val="43137"/>
                    </a:srgbClr>
                  </a:outerShdw>
                </a:effectLst>
                <a:latin typeface="Comic Sans MS" panose="030F0702030302020204" pitchFamily="66" charset="0"/>
              </a:rPr>
              <a:t>(Jeremiah 30:7</a:t>
            </a:r>
            <a:r>
              <a:rPr lang="es-ES" sz="1600" b="1" dirty="0">
                <a:solidFill>
                  <a:srgbClr val="F9C5B9"/>
                </a:solidFill>
                <a:effectLst>
                  <a:outerShdw blurRad="38100" dist="38100" dir="2700000" algn="tl">
                    <a:srgbClr val="000000">
                      <a:alpha val="43137"/>
                    </a:srgbClr>
                  </a:outerShdw>
                </a:effectLst>
                <a:latin typeface="Comic Sans MS" panose="030F0702030302020204" pitchFamily="66" charset="0"/>
              </a:rPr>
              <a:t>)</a:t>
            </a:r>
            <a:endParaRPr lang="es-ES" b="1" dirty="0">
              <a:solidFill>
                <a:srgbClr val="F9C5B9"/>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8C9359F9-435E-4B02-8452-5D8300F87104}"/>
              </a:ext>
            </a:extLst>
          </p:cNvPr>
          <p:cNvSpPr txBox="1"/>
          <p:nvPr/>
        </p:nvSpPr>
        <p:spPr>
          <a:xfrm>
            <a:off x="4293327" y="1530055"/>
            <a:ext cx="4850673" cy="5247590"/>
          </a:xfrm>
          <a:prstGeom prst="rect">
            <a:avLst/>
          </a:prstGeom>
          <a:noFill/>
        </p:spPr>
        <p:txBody>
          <a:bodyPr wrap="square" rtlCol="0">
            <a:spAutoFit/>
          </a:bodyPr>
          <a:lstStyle/>
          <a:p>
            <a:pPr>
              <a:spcBef>
                <a:spcPts val="600"/>
              </a:spcBef>
            </a:pPr>
            <a:r>
              <a:rPr lang="en-US" sz="2000" b="1">
                <a:solidFill>
                  <a:schemeClr val="bg1"/>
                </a:solidFill>
                <a:effectLst>
                  <a:glow rad="127000">
                    <a:srgbClr val="0C1A35"/>
                  </a:glow>
                </a:effectLst>
              </a:rPr>
              <a:t>This time of trouble is not the overall distress before the Second Coming of Jesus (Luke 21:25), but a distress that will affect only the people of God. They’ll wonder if theirs sins have actually been forgiven.</a:t>
            </a:r>
            <a:endParaRPr lang="es-ES" sz="2000" b="1" dirty="0">
              <a:solidFill>
                <a:schemeClr val="bg1"/>
              </a:solidFill>
              <a:effectLst>
                <a:glow rad="127000">
                  <a:srgbClr val="0C1A35"/>
                </a:glow>
              </a:effectLst>
            </a:endParaRPr>
          </a:p>
          <a:p>
            <a:pPr>
              <a:spcBef>
                <a:spcPts val="600"/>
              </a:spcBef>
            </a:pPr>
            <a:r>
              <a:rPr lang="en-US" sz="2000" b="1">
                <a:solidFill>
                  <a:schemeClr val="bg1"/>
                </a:solidFill>
                <a:effectLst>
                  <a:glow rad="127000">
                    <a:srgbClr val="0C1A35"/>
                  </a:glow>
                </a:effectLst>
              </a:rPr>
              <a:t>This time of trouble will begin after grace ends and God takes His Spirit away from Earth (Revelation 22:11), as the first plagues are poured down.</a:t>
            </a:r>
            <a:endParaRPr lang="es-ES" sz="2000" b="1" dirty="0">
              <a:solidFill>
                <a:schemeClr val="bg1"/>
              </a:solidFill>
              <a:effectLst>
                <a:glow rad="127000">
                  <a:srgbClr val="0C1A35"/>
                </a:glow>
              </a:effectLst>
            </a:endParaRPr>
          </a:p>
          <a:p>
            <a:pPr>
              <a:spcBef>
                <a:spcPts val="600"/>
              </a:spcBef>
            </a:pPr>
            <a:r>
              <a:rPr lang="en-US" sz="2000" b="1">
                <a:solidFill>
                  <a:schemeClr val="bg1"/>
                </a:solidFill>
                <a:effectLst>
                  <a:glow rad="127000">
                    <a:srgbClr val="0C1A35"/>
                  </a:glow>
                </a:effectLst>
              </a:rPr>
              <a:t>Everyone “who is found written in the book” will be delivered. Which book?</a:t>
            </a:r>
            <a:endParaRPr lang="es-ES" sz="2000" b="1" dirty="0">
              <a:solidFill>
                <a:schemeClr val="bg1"/>
              </a:solidFill>
              <a:effectLst>
                <a:glow rad="127000">
                  <a:srgbClr val="0C1A35"/>
                </a:glow>
              </a:effectLst>
            </a:endParaRPr>
          </a:p>
          <a:p>
            <a:pPr>
              <a:spcBef>
                <a:spcPts val="600"/>
              </a:spcBef>
            </a:pPr>
            <a:r>
              <a:rPr lang="en-US" sz="2000" b="1">
                <a:solidFill>
                  <a:schemeClr val="bg1"/>
                </a:solidFill>
                <a:effectLst>
                  <a:glow rad="127000">
                    <a:srgbClr val="0C1A35"/>
                  </a:glow>
                </a:effectLst>
              </a:rPr>
              <a:t>This is undoubtedly the Book of Life (Philippians 4:3, Revelation 3:5; 20:5). Everyone who has accepted Jesus will remain written in this book if they don’t apostatize. We’re saved by faith in Jesus!</a:t>
            </a:r>
            <a:endParaRPr lang="es-ES" sz="2000" b="1" dirty="0">
              <a:solidFill>
                <a:schemeClr val="bg1"/>
              </a:solidFill>
              <a:effectLst>
                <a:glow rad="127000">
                  <a:srgbClr val="0C1A35"/>
                </a:glow>
              </a:effectLst>
            </a:endParaRPr>
          </a:p>
        </p:txBody>
      </p:sp>
      <p:pic>
        <p:nvPicPr>
          <p:cNvPr id="6" name="Imagen 5">
            <a:extLst>
              <a:ext uri="{FF2B5EF4-FFF2-40B4-BE49-F238E27FC236}">
                <a16:creationId xmlns:a16="http://schemas.microsoft.com/office/drawing/2014/main" id="{F92778D3-7C2E-4DE6-96A9-783C124A99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6797" y="48847"/>
            <a:ext cx="1827536" cy="13706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489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left)">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left)">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0-#ppt_w/2"/>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wipe(left)">
                                      <p:cBhvr>
                                        <p:cTn id="4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C8010BB-0441-4D5A-A040-FE02DB174BDA}"/>
              </a:ext>
            </a:extLst>
          </p:cNvPr>
          <p:cNvSpPr/>
          <p:nvPr/>
        </p:nvSpPr>
        <p:spPr>
          <a:xfrm>
            <a:off x="0" y="-34831"/>
            <a:ext cx="9143999" cy="769441"/>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spc="300">
                <a:ln/>
                <a:solidFill>
                  <a:schemeClr val="accent5">
                    <a:lumMod val="40000"/>
                    <a:lumOff val="60000"/>
                  </a:schemeClr>
                </a:solidFill>
              </a:rPr>
              <a:t>THE RESURRECTION</a:t>
            </a:r>
            <a:endParaRPr lang="es-ES" sz="4400" b="1" spc="300" dirty="0">
              <a:ln/>
              <a:solidFill>
                <a:schemeClr val="accent5">
                  <a:lumMod val="40000"/>
                  <a:lumOff val="60000"/>
                </a:schemeClr>
              </a:solidFill>
            </a:endParaRPr>
          </a:p>
        </p:txBody>
      </p:sp>
      <p:sp>
        <p:nvSpPr>
          <p:cNvPr id="3" name="Rectángulo 2">
            <a:extLst>
              <a:ext uri="{FF2B5EF4-FFF2-40B4-BE49-F238E27FC236}">
                <a16:creationId xmlns:a16="http://schemas.microsoft.com/office/drawing/2014/main" id="{6A700521-A881-45CA-93E1-F9289A85385B}"/>
              </a:ext>
            </a:extLst>
          </p:cNvPr>
          <p:cNvSpPr/>
          <p:nvPr/>
        </p:nvSpPr>
        <p:spPr>
          <a:xfrm>
            <a:off x="0" y="608149"/>
            <a:ext cx="9143999" cy="646331"/>
          </a:xfrm>
          <a:prstGeom prst="rect">
            <a:avLst/>
          </a:prstGeom>
        </p:spPr>
        <p:txBody>
          <a:bodyPr wrap="square">
            <a:spAutoFit/>
          </a:bodyPr>
          <a:lstStyle/>
          <a:p>
            <a:pPr algn="ctr"/>
            <a:r>
              <a:rPr lang="es-ES" b="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And many of those who sleep in the dust of the earth shall awake, some to everlasting life, some to shame and everlasting contempt.</a:t>
            </a:r>
            <a:r>
              <a:rPr lang="es-ES" b="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6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(Daniel 12:2)</a:t>
            </a:r>
          </a:p>
        </p:txBody>
      </p:sp>
      <p:sp>
        <p:nvSpPr>
          <p:cNvPr id="4" name="CuadroTexto 3">
            <a:extLst>
              <a:ext uri="{FF2B5EF4-FFF2-40B4-BE49-F238E27FC236}">
                <a16:creationId xmlns:a16="http://schemas.microsoft.com/office/drawing/2014/main" id="{8300C751-E091-41D8-BDA1-8A6B4F27A6C8}"/>
              </a:ext>
            </a:extLst>
          </p:cNvPr>
          <p:cNvSpPr txBox="1"/>
          <p:nvPr/>
        </p:nvSpPr>
        <p:spPr>
          <a:xfrm>
            <a:off x="169817" y="1210935"/>
            <a:ext cx="8804366" cy="1015663"/>
          </a:xfrm>
          <a:prstGeom prst="rect">
            <a:avLst/>
          </a:prstGeom>
          <a:noFill/>
        </p:spPr>
        <p:txBody>
          <a:bodyPr wrap="square" rtlCol="0">
            <a:spAutoFit/>
          </a:bodyPr>
          <a:lstStyle/>
          <a:p>
            <a:pPr>
              <a:spcBef>
                <a:spcPts val="600"/>
              </a:spcBef>
            </a:pPr>
            <a:r>
              <a:rPr lang="en-US" sz="2000" b="1">
                <a:solidFill>
                  <a:schemeClr val="bg1"/>
                </a:solidFill>
                <a:effectLst>
                  <a:glow rad="127000">
                    <a:srgbClr val="331D29"/>
                  </a:glow>
                </a:effectLst>
              </a:rPr>
              <a:t>There are two references to the resurrection (v. 2 and 13). This means that eternal life will be given to us in that moment, not when we die. We’ll sleep in death from the moment we die until the resurrection.</a:t>
            </a:r>
            <a:endParaRPr lang="es-ES" sz="2000" b="1" dirty="0">
              <a:solidFill>
                <a:schemeClr val="bg1"/>
              </a:solidFill>
              <a:effectLst>
                <a:glow rad="127000">
                  <a:srgbClr val="331D29"/>
                </a:glow>
              </a:effectLst>
            </a:endParaRPr>
          </a:p>
        </p:txBody>
      </p:sp>
      <p:pic>
        <p:nvPicPr>
          <p:cNvPr id="6" name="Imagen 5">
            <a:extLst>
              <a:ext uri="{FF2B5EF4-FFF2-40B4-BE49-F238E27FC236}">
                <a16:creationId xmlns:a16="http://schemas.microsoft.com/office/drawing/2014/main" id="{ABBCF62C-141F-49C1-8858-E9A1188C6D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14109" y="2341584"/>
            <a:ext cx="1726373" cy="15806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B170BB46-894D-41B9-A4C8-F6113A72D5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285" y="4938211"/>
            <a:ext cx="2420387" cy="1815290"/>
          </a:xfrm>
          <a:prstGeom prst="snip2DiagRect">
            <a:avLst/>
          </a:prstGeom>
          <a:solidFill>
            <a:srgbClr val="FFFFFF">
              <a:shade val="85000"/>
            </a:srgbClr>
          </a:solidFill>
          <a:ln w="889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Rectángulo 12">
            <a:extLst>
              <a:ext uri="{FF2B5EF4-FFF2-40B4-BE49-F238E27FC236}">
                <a16:creationId xmlns:a16="http://schemas.microsoft.com/office/drawing/2014/main" id="{80E6E973-E3A4-4EE3-9D27-95274A2A62F8}"/>
              </a:ext>
            </a:extLst>
          </p:cNvPr>
          <p:cNvSpPr/>
          <p:nvPr/>
        </p:nvSpPr>
        <p:spPr>
          <a:xfrm>
            <a:off x="377637" y="2197195"/>
            <a:ext cx="4493623" cy="2631490"/>
          </a:xfrm>
          <a:prstGeom prst="rect">
            <a:avLst/>
          </a:prstGeom>
        </p:spPr>
        <p:txBody>
          <a:bodyPr wrap="square">
            <a:spAutoFit/>
          </a:bodyPr>
          <a:lstStyle/>
          <a:p>
            <a:pPr>
              <a:spcBef>
                <a:spcPts val="600"/>
              </a:spcBef>
            </a:pPr>
            <a:r>
              <a:rPr lang="en-US" sz="2000" b="1">
                <a:solidFill>
                  <a:schemeClr val="bg1"/>
                </a:solidFill>
                <a:effectLst>
                  <a:glow rad="127000">
                    <a:srgbClr val="331D29"/>
                  </a:glow>
                </a:effectLst>
              </a:rPr>
              <a:t>We cannot do or think about nothing while we’re dead (Ecclesiastes 9:5, 10). Not even praising God (Psalm 115:17).</a:t>
            </a:r>
            <a:endParaRPr lang="es-ES" sz="2000" b="1" dirty="0">
              <a:solidFill>
                <a:schemeClr val="bg1"/>
              </a:solidFill>
              <a:effectLst>
                <a:glow rad="127000">
                  <a:srgbClr val="331D29"/>
                </a:glow>
              </a:effectLst>
            </a:endParaRPr>
          </a:p>
          <a:p>
            <a:pPr>
              <a:spcBef>
                <a:spcPts val="600"/>
              </a:spcBef>
            </a:pPr>
            <a:r>
              <a:rPr lang="en-US" sz="2000" b="1">
                <a:solidFill>
                  <a:schemeClr val="bg1"/>
                </a:solidFill>
                <a:effectLst>
                  <a:glow rad="127000">
                    <a:srgbClr val="331D29"/>
                  </a:glow>
                </a:effectLst>
              </a:rPr>
              <a:t>However, death is already defeated. Jesus overcame death with His resurrection. Jesus will resurrect the saints, then “He will swallow up death forever” (Isaiah 25:8).</a:t>
            </a:r>
            <a:endParaRPr lang="es-ES" sz="2000" b="1" dirty="0">
              <a:solidFill>
                <a:schemeClr val="bg1"/>
              </a:solidFill>
              <a:effectLst>
                <a:glow rad="127000">
                  <a:srgbClr val="331D29"/>
                </a:glow>
              </a:effectLst>
            </a:endParaRPr>
          </a:p>
        </p:txBody>
      </p:sp>
      <p:sp>
        <p:nvSpPr>
          <p:cNvPr id="14" name="Rectángulo 13">
            <a:extLst>
              <a:ext uri="{FF2B5EF4-FFF2-40B4-BE49-F238E27FC236}">
                <a16:creationId xmlns:a16="http://schemas.microsoft.com/office/drawing/2014/main" id="{1412F85F-9B55-485E-AEAF-DE9C2F2DA05C}"/>
              </a:ext>
            </a:extLst>
          </p:cNvPr>
          <p:cNvSpPr/>
          <p:nvPr/>
        </p:nvSpPr>
        <p:spPr>
          <a:xfrm>
            <a:off x="2689381" y="4842221"/>
            <a:ext cx="3061789" cy="1938992"/>
          </a:xfrm>
          <a:prstGeom prst="rect">
            <a:avLst/>
          </a:prstGeom>
        </p:spPr>
        <p:txBody>
          <a:bodyPr wrap="square">
            <a:spAutoFit/>
          </a:bodyPr>
          <a:lstStyle/>
          <a:p>
            <a:pPr>
              <a:spcBef>
                <a:spcPts val="600"/>
              </a:spcBef>
            </a:pPr>
            <a:r>
              <a:rPr lang="en-US" sz="2000" b="1">
                <a:solidFill>
                  <a:schemeClr val="bg1"/>
                </a:solidFill>
                <a:effectLst>
                  <a:glow rad="127000">
                    <a:srgbClr val="331D29"/>
                  </a:glow>
                </a:effectLst>
              </a:rPr>
              <a:t>The important thing is whether we’ll be resurrected to life or to death. It’s a decision we must make today, while there’s still time and hope.</a:t>
            </a:r>
            <a:endParaRPr lang="es-ES" sz="2000" b="1" dirty="0">
              <a:solidFill>
                <a:schemeClr val="bg1"/>
              </a:solidFill>
              <a:effectLst>
                <a:glow rad="127000">
                  <a:srgbClr val="331D29"/>
                </a:glow>
              </a:effectLst>
            </a:endParaRPr>
          </a:p>
        </p:txBody>
      </p:sp>
      <p:pic>
        <p:nvPicPr>
          <p:cNvPr id="10" name="Imagen 9">
            <a:extLst>
              <a:ext uri="{FF2B5EF4-FFF2-40B4-BE49-F238E27FC236}">
                <a16:creationId xmlns:a16="http://schemas.microsoft.com/office/drawing/2014/main" id="{BF3A7A37-7579-47A2-8CDD-7C4B0134FE5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4826035" y="2341584"/>
            <a:ext cx="2152700" cy="15807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412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left)">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wipe(left)">
                                      <p:cBhvr>
                                        <p:cTn id="42" dur="500"/>
                                        <p:tgtEl>
                                          <p:spTgt spid="1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900" decel="100000" fill="hold"/>
                                        <p:tgtEl>
                                          <p:spTgt spid="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3" grpId="0" uiExpand="1" build="p"/>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1F24DF00-CB45-4FBB-BC78-D4429A5710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5555" y="1429843"/>
            <a:ext cx="1468650" cy="2015314"/>
          </a:xfrm>
          <a:prstGeom prst="roundRect">
            <a:avLst>
              <a:gd name="adj" fmla="val 4167"/>
            </a:avLst>
          </a:prstGeom>
          <a:solidFill>
            <a:srgbClr val="FFFFFF"/>
          </a:solidFill>
          <a:ln w="76200" cap="sq">
            <a:solidFill>
              <a:srgbClr val="C6C264"/>
            </a:solidFill>
            <a:miter lim="800000"/>
          </a:ln>
          <a:effectLst>
            <a:reflection blurRad="6350" stA="52000" endA="300" endPos="35000" dir="5400000" sy="-100000" algn="bl" rotWithShape="0"/>
          </a:effectLst>
          <a:scene3d>
            <a:camera prst="orthographicFront"/>
            <a:lightRig rig="threePt" dir="t">
              <a:rot lat="0" lon="0" rev="2700000"/>
            </a:lightRig>
          </a:scene3d>
          <a:sp3d>
            <a:bevelT h="38100"/>
            <a:contourClr>
              <a:srgbClr val="C0C0C0"/>
            </a:contourClr>
          </a:sp3d>
        </p:spPr>
      </p:pic>
      <p:sp>
        <p:nvSpPr>
          <p:cNvPr id="2" name="Rectángulo 1">
            <a:extLst>
              <a:ext uri="{FF2B5EF4-FFF2-40B4-BE49-F238E27FC236}">
                <a16:creationId xmlns:a16="http://schemas.microsoft.com/office/drawing/2014/main" id="{BA1A8E80-EAA9-4924-803D-BD961664C611}"/>
              </a:ext>
            </a:extLst>
          </p:cNvPr>
          <p:cNvSpPr/>
          <p:nvPr/>
        </p:nvSpPr>
        <p:spPr>
          <a:xfrm>
            <a:off x="0" y="-87090"/>
            <a:ext cx="9143999" cy="830997"/>
          </a:xfrm>
          <a:prstGeom prst="rect">
            <a:avLst/>
          </a:prstGeom>
        </p:spPr>
        <p:txBody>
          <a:bodyPr wrap="square">
            <a:spAutoFit/>
          </a:bodyPr>
          <a:lstStyle/>
          <a:p>
            <a:pPr algn="ctr"/>
            <a:r>
              <a:rPr lang="es-ES" sz="4800" b="1" spc="600">
                <a:ln w="10160">
                  <a:solidFill>
                    <a:schemeClr val="accent5"/>
                  </a:solidFill>
                  <a:prstDash val="solid"/>
                </a:ln>
                <a:solidFill>
                  <a:srgbClr val="FFFFFF"/>
                </a:solidFill>
                <a:effectLst>
                  <a:outerShdw blurRad="38100" dist="22860" dir="5400000" algn="tl" rotWithShape="0">
                    <a:srgbClr val="000000">
                      <a:alpha val="83000"/>
                    </a:srgbClr>
                  </a:outerShdw>
                </a:effectLst>
              </a:rPr>
              <a:t>THE SEALED TIME</a:t>
            </a:r>
            <a:endParaRPr lang="es-ES" sz="4800" b="1" spc="600" dirty="0">
              <a:ln w="10160">
                <a:solidFill>
                  <a:schemeClr val="accent5"/>
                </a:solidFill>
                <a:prstDash val="solid"/>
              </a:ln>
              <a:solidFill>
                <a:srgbClr val="FFFFFF"/>
              </a:solidFill>
              <a:effectLst>
                <a:outerShdw blurRad="38100" dist="22860" dir="5400000" algn="tl" rotWithShape="0">
                  <a:srgbClr val="000000">
                    <a:alpha val="83000"/>
                  </a:srgbClr>
                </a:outerShdw>
              </a:effectLst>
            </a:endParaRPr>
          </a:p>
        </p:txBody>
      </p:sp>
      <p:sp>
        <p:nvSpPr>
          <p:cNvPr id="3" name="Rectángulo 2">
            <a:extLst>
              <a:ext uri="{FF2B5EF4-FFF2-40B4-BE49-F238E27FC236}">
                <a16:creationId xmlns:a16="http://schemas.microsoft.com/office/drawing/2014/main" id="{3ABCA44D-0321-4D62-B295-CD41B3853C09}"/>
              </a:ext>
            </a:extLst>
          </p:cNvPr>
          <p:cNvSpPr/>
          <p:nvPr/>
        </p:nvSpPr>
        <p:spPr>
          <a:xfrm>
            <a:off x="0" y="573312"/>
            <a:ext cx="9143998" cy="646331"/>
          </a:xfrm>
          <a:prstGeom prst="rect">
            <a:avLst/>
          </a:prstGeom>
        </p:spPr>
        <p:txBody>
          <a:bodyPr wrap="square">
            <a:spAutoFit/>
            <a:scene3d>
              <a:camera prst="orthographicFront"/>
              <a:lightRig rig="threePt" dir="t"/>
            </a:scene3d>
            <a:sp3d extrusionH="57150">
              <a:bevelT w="38100" h="38100"/>
            </a:sp3d>
          </a:bodyPr>
          <a:lstStyle/>
          <a:p>
            <a:pPr algn="ctr"/>
            <a:r>
              <a:rPr lang="es-ES" b="1">
                <a:solidFill>
                  <a:srgbClr val="C00000"/>
                </a:solidFill>
                <a:latin typeface="Comic Sans MS" panose="030F0702030302020204" pitchFamily="66" charset="0"/>
              </a:rPr>
              <a:t>“</a:t>
            </a:r>
            <a:r>
              <a:rPr lang="en-US" b="1">
                <a:solidFill>
                  <a:srgbClr val="C00000"/>
                </a:solidFill>
                <a:latin typeface="Comic Sans MS" panose="030F0702030302020204" pitchFamily="66" charset="0"/>
              </a:rPr>
              <a:t>But you, Daniel, shut up the words, and seal the book until the time of the end; many shall run to and fro, and knowledge shall increase.</a:t>
            </a:r>
            <a:r>
              <a:rPr lang="es-ES" b="1">
                <a:solidFill>
                  <a:srgbClr val="C00000"/>
                </a:solidFill>
                <a:latin typeface="Comic Sans MS" panose="030F0702030302020204" pitchFamily="66" charset="0"/>
              </a:rPr>
              <a:t>” </a:t>
            </a:r>
            <a:r>
              <a:rPr lang="es-ES" sz="1600" b="1" dirty="0">
                <a:solidFill>
                  <a:srgbClr val="C00000"/>
                </a:solidFill>
                <a:latin typeface="Comic Sans MS" panose="030F0702030302020204" pitchFamily="66" charset="0"/>
              </a:rPr>
              <a:t>(Daniel 12:4)</a:t>
            </a:r>
          </a:p>
        </p:txBody>
      </p:sp>
      <p:sp>
        <p:nvSpPr>
          <p:cNvPr id="4" name="CuadroTexto 3">
            <a:extLst>
              <a:ext uri="{FF2B5EF4-FFF2-40B4-BE49-F238E27FC236}">
                <a16:creationId xmlns:a16="http://schemas.microsoft.com/office/drawing/2014/main" id="{08AD03D8-8383-4C99-BEA7-EE5939DB16E0}"/>
              </a:ext>
            </a:extLst>
          </p:cNvPr>
          <p:cNvSpPr txBox="1"/>
          <p:nvPr/>
        </p:nvSpPr>
        <p:spPr>
          <a:xfrm>
            <a:off x="2869178" y="1313448"/>
            <a:ext cx="4645526" cy="1554272"/>
          </a:xfrm>
          <a:prstGeom prst="rect">
            <a:avLst/>
          </a:prstGeom>
          <a:noFill/>
        </p:spPr>
        <p:txBody>
          <a:bodyPr wrap="square" rtlCol="0">
            <a:spAutoFit/>
          </a:bodyPr>
          <a:lstStyle/>
          <a:p>
            <a:pPr>
              <a:spcBef>
                <a:spcPts val="600"/>
              </a:spcBef>
            </a:pPr>
            <a:r>
              <a:rPr lang="en-US" sz="1900" b="1"/>
              <a:t>Unlike Revelation, Daniel is a sealed book (Revelation 22:10). Nevertheless, the seal will be broken at a specific moment, then the book will be fully understood. That moment is the End Time.</a:t>
            </a:r>
            <a:endParaRPr lang="es-ES" sz="1900" b="1" dirty="0"/>
          </a:p>
        </p:txBody>
      </p:sp>
      <p:pic>
        <p:nvPicPr>
          <p:cNvPr id="6" name="Imagen 5">
            <a:extLst>
              <a:ext uri="{FF2B5EF4-FFF2-40B4-BE49-F238E27FC236}">
                <a16:creationId xmlns:a16="http://schemas.microsoft.com/office/drawing/2014/main" id="{488837C7-9A29-4229-8B6E-6305B12C9CA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5359" y="1309713"/>
            <a:ext cx="2559674" cy="1525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ángulo 9">
            <a:extLst>
              <a:ext uri="{FF2B5EF4-FFF2-40B4-BE49-F238E27FC236}">
                <a16:creationId xmlns:a16="http://schemas.microsoft.com/office/drawing/2014/main" id="{07A39732-9C5C-4840-A172-AE937916AFAD}"/>
              </a:ext>
            </a:extLst>
          </p:cNvPr>
          <p:cNvSpPr/>
          <p:nvPr/>
        </p:nvSpPr>
        <p:spPr>
          <a:xfrm>
            <a:off x="117556" y="3003935"/>
            <a:ext cx="7397941" cy="881360"/>
          </a:xfrm>
          <a:prstGeom prst="rect">
            <a:avLst/>
          </a:prstGeom>
        </p:spPr>
        <p:txBody>
          <a:bodyPr wrap="square">
            <a:spAutoFit/>
          </a:bodyPr>
          <a:lstStyle/>
          <a:p>
            <a:pPr>
              <a:spcBef>
                <a:spcPts val="600"/>
              </a:spcBef>
            </a:pPr>
            <a:r>
              <a:rPr lang="en-US" sz="1900" b="1"/>
              <a:t>When does the End Time begin? As we studied in Daniel 11:40, the French Revolution and the imprisonment of the Pope by the Napoleonic army (1798 AD) indicate the beginning of the End Time.</a:t>
            </a:r>
            <a:endParaRPr lang="es-ES" sz="1900" b="1" dirty="0"/>
          </a:p>
        </p:txBody>
      </p:sp>
      <p:sp>
        <p:nvSpPr>
          <p:cNvPr id="11" name="Rectángulo 10">
            <a:extLst>
              <a:ext uri="{FF2B5EF4-FFF2-40B4-BE49-F238E27FC236}">
                <a16:creationId xmlns:a16="http://schemas.microsoft.com/office/drawing/2014/main" id="{EE98E37A-266F-4895-9BAC-64A9EB81D58C}"/>
              </a:ext>
            </a:extLst>
          </p:cNvPr>
          <p:cNvSpPr/>
          <p:nvPr/>
        </p:nvSpPr>
        <p:spPr>
          <a:xfrm>
            <a:off x="166176" y="4041353"/>
            <a:ext cx="4153276" cy="2476203"/>
          </a:xfrm>
          <a:prstGeom prst="rect">
            <a:avLst/>
          </a:prstGeom>
        </p:spPr>
        <p:txBody>
          <a:bodyPr wrap="square">
            <a:spAutoFit/>
          </a:bodyPr>
          <a:lstStyle/>
          <a:p>
            <a:pPr>
              <a:spcBef>
                <a:spcPts val="600"/>
              </a:spcBef>
            </a:pPr>
            <a:r>
              <a:rPr lang="en-US" sz="1900" b="1"/>
              <a:t>From that moment, numerous expositors in England, Joseph Wolff in the Middle East, Manuel Lacunza in South America, and William Miller in the United States, together with a host of other students of the prophecies, declared, on the basis of their study of the prophecies of Daniel, that the second advent was at hand.</a:t>
            </a:r>
            <a:endParaRPr lang="es-ES" sz="1900" b="1" dirty="0"/>
          </a:p>
        </p:txBody>
      </p:sp>
      <p:grpSp>
        <p:nvGrpSpPr>
          <p:cNvPr id="13" name="Grupo 12">
            <a:extLst>
              <a:ext uri="{FF2B5EF4-FFF2-40B4-BE49-F238E27FC236}">
                <a16:creationId xmlns:a16="http://schemas.microsoft.com/office/drawing/2014/main" id="{3E62A6FF-0D5A-495A-A6F5-5BC9A4A81488}"/>
              </a:ext>
            </a:extLst>
          </p:cNvPr>
          <p:cNvGrpSpPr/>
          <p:nvPr/>
        </p:nvGrpSpPr>
        <p:grpSpPr>
          <a:xfrm>
            <a:off x="4391047" y="4266125"/>
            <a:ext cx="1336691" cy="2591874"/>
            <a:chOff x="4391047" y="4266125"/>
            <a:chExt cx="1336691" cy="2591874"/>
          </a:xfrm>
        </p:grpSpPr>
        <p:pic>
          <p:nvPicPr>
            <p:cNvPr id="5" name="Imagen 4">
              <a:extLst>
                <a:ext uri="{FF2B5EF4-FFF2-40B4-BE49-F238E27FC236}">
                  <a16:creationId xmlns:a16="http://schemas.microsoft.com/office/drawing/2014/main" id="{9ECA001E-4D8F-46F6-A782-724E2B3DEC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91047" y="4266125"/>
              <a:ext cx="1336691" cy="189275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2" name="CuadroTexto 11">
              <a:extLst>
                <a:ext uri="{FF2B5EF4-FFF2-40B4-BE49-F238E27FC236}">
                  <a16:creationId xmlns:a16="http://schemas.microsoft.com/office/drawing/2014/main" id="{5323B8EE-77FD-4E31-BB30-E2CCC2E251F4}"/>
                </a:ext>
              </a:extLst>
            </p:cNvPr>
            <p:cNvSpPr txBox="1"/>
            <p:nvPr/>
          </p:nvSpPr>
          <p:spPr>
            <a:xfrm>
              <a:off x="4391047" y="6158878"/>
              <a:ext cx="1336691" cy="699121"/>
            </a:xfrm>
            <a:prstGeom prst="rect">
              <a:avLst/>
            </a:prstGeom>
            <a:noFill/>
          </p:spPr>
          <p:txBody>
            <a:bodyPr wrap="square" rtlCol="0" anchor="ctr" anchorCtr="0">
              <a:noAutofit/>
            </a:bodyPr>
            <a:lstStyle/>
            <a:p>
              <a:pPr algn="ctr">
                <a:spcBef>
                  <a:spcPts val="600"/>
                </a:spcBef>
              </a:pPr>
              <a:r>
                <a:rPr lang="es-ES" sz="2000" b="1">
                  <a:ln w="10160">
                    <a:solidFill>
                      <a:schemeClr val="accent5"/>
                    </a:solidFill>
                    <a:prstDash val="solid"/>
                  </a:ln>
                  <a:solidFill>
                    <a:srgbClr val="FFFFFF"/>
                  </a:solidFill>
                  <a:effectLst>
                    <a:outerShdw blurRad="38100" dist="22860" dir="5400000" algn="tl" rotWithShape="0">
                      <a:srgbClr val="000000"/>
                    </a:outerShdw>
                  </a:effectLst>
                </a:rPr>
                <a:t>Joseph Wolff</a:t>
              </a:r>
              <a:endParaRPr lang="es-ES" sz="2000" b="1" dirty="0">
                <a:ln w="10160">
                  <a:solidFill>
                    <a:schemeClr val="accent5"/>
                  </a:solidFill>
                  <a:prstDash val="solid"/>
                </a:ln>
                <a:solidFill>
                  <a:srgbClr val="FFFFFF"/>
                </a:solidFill>
                <a:effectLst>
                  <a:outerShdw blurRad="38100" dist="22860" dir="5400000" algn="tl" rotWithShape="0">
                    <a:srgbClr val="000000"/>
                  </a:outerShdw>
                </a:effectLst>
              </a:endParaRPr>
            </a:p>
          </p:txBody>
        </p:sp>
      </p:grpSp>
      <p:grpSp>
        <p:nvGrpSpPr>
          <p:cNvPr id="16" name="Grupo 15">
            <a:extLst>
              <a:ext uri="{FF2B5EF4-FFF2-40B4-BE49-F238E27FC236}">
                <a16:creationId xmlns:a16="http://schemas.microsoft.com/office/drawing/2014/main" id="{20AC1483-B8C0-49C8-BD71-A9FCF201B61B}"/>
              </a:ext>
            </a:extLst>
          </p:cNvPr>
          <p:cNvGrpSpPr/>
          <p:nvPr/>
        </p:nvGrpSpPr>
        <p:grpSpPr>
          <a:xfrm>
            <a:off x="5829953" y="4266125"/>
            <a:ext cx="1603386" cy="2597735"/>
            <a:chOff x="5841697" y="4266125"/>
            <a:chExt cx="1603386" cy="2597735"/>
          </a:xfrm>
        </p:grpSpPr>
        <p:pic>
          <p:nvPicPr>
            <p:cNvPr id="1026" name="Picture 2" descr="Resultado de imagen de manuel lacunza">
              <a:extLst>
                <a:ext uri="{FF2B5EF4-FFF2-40B4-BE49-F238E27FC236}">
                  <a16:creationId xmlns:a16="http://schemas.microsoft.com/office/drawing/2014/main" id="{A44E9674-FE2D-4E8B-8668-59CD3CCEECC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41697" y="4266125"/>
              <a:ext cx="1603386" cy="189275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DDFBACC9-CA15-4117-AE09-BB1FF6059CA9}"/>
                </a:ext>
              </a:extLst>
            </p:cNvPr>
            <p:cNvSpPr txBox="1"/>
            <p:nvPr/>
          </p:nvSpPr>
          <p:spPr>
            <a:xfrm>
              <a:off x="5841697" y="6155974"/>
              <a:ext cx="1603386" cy="707886"/>
            </a:xfrm>
            <a:prstGeom prst="rect">
              <a:avLst/>
            </a:prstGeom>
            <a:noFill/>
          </p:spPr>
          <p:txBody>
            <a:bodyPr wrap="square" rtlCol="0" anchor="ctr" anchorCtr="0">
              <a:noAutofit/>
            </a:bodyPr>
            <a:lstStyle/>
            <a:p>
              <a:pPr algn="ctr">
                <a:spcBef>
                  <a:spcPts val="600"/>
                </a:spcBef>
              </a:pPr>
              <a:r>
                <a:rPr lang="es-ES" sz="2000" b="1" dirty="0">
                  <a:ln w="10160">
                    <a:solidFill>
                      <a:schemeClr val="accent5"/>
                    </a:solidFill>
                    <a:prstDash val="solid"/>
                  </a:ln>
                  <a:solidFill>
                    <a:srgbClr val="FFFFFF"/>
                  </a:solidFill>
                  <a:effectLst>
                    <a:outerShdw blurRad="38100" dist="22860" dir="5400000" algn="tl" rotWithShape="0">
                      <a:srgbClr val="000000"/>
                    </a:outerShdw>
                  </a:effectLst>
                </a:rPr>
                <a:t>Manuel Lacunza</a:t>
              </a:r>
            </a:p>
          </p:txBody>
        </p:sp>
      </p:grpSp>
      <p:grpSp>
        <p:nvGrpSpPr>
          <p:cNvPr id="17" name="Grupo 16">
            <a:extLst>
              <a:ext uri="{FF2B5EF4-FFF2-40B4-BE49-F238E27FC236}">
                <a16:creationId xmlns:a16="http://schemas.microsoft.com/office/drawing/2014/main" id="{397B5573-BE40-4EEA-BC8A-AE958123755E}"/>
              </a:ext>
            </a:extLst>
          </p:cNvPr>
          <p:cNvGrpSpPr/>
          <p:nvPr/>
        </p:nvGrpSpPr>
        <p:grpSpPr>
          <a:xfrm>
            <a:off x="7535555" y="4266124"/>
            <a:ext cx="1502187" cy="2593193"/>
            <a:chOff x="7535555" y="4266124"/>
            <a:chExt cx="1502187" cy="2593193"/>
          </a:xfrm>
        </p:grpSpPr>
        <p:pic>
          <p:nvPicPr>
            <p:cNvPr id="7" name="Imagen 6">
              <a:extLst>
                <a:ext uri="{FF2B5EF4-FFF2-40B4-BE49-F238E27FC236}">
                  <a16:creationId xmlns:a16="http://schemas.microsoft.com/office/drawing/2014/main" id="{E17BCB79-992C-4232-8A5C-6F6BC4846568}"/>
                </a:ext>
              </a:extLst>
            </p:cNvPr>
            <p:cNvPicPr>
              <a:picLocks noChangeAspect="1"/>
            </p:cNvPicPr>
            <p:nvPr/>
          </p:nvPicPr>
          <p:blipFill>
            <a:blip r:embed="rId8"/>
            <a:stretch>
              <a:fillRect/>
            </a:stretch>
          </p:blipFill>
          <p:spPr>
            <a:xfrm>
              <a:off x="7535555" y="4266124"/>
              <a:ext cx="1502187" cy="189275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4BFD5568-749C-423B-81B0-3363F2435C67}"/>
                </a:ext>
              </a:extLst>
            </p:cNvPr>
            <p:cNvSpPr txBox="1"/>
            <p:nvPr/>
          </p:nvSpPr>
          <p:spPr>
            <a:xfrm>
              <a:off x="7559042" y="6151431"/>
              <a:ext cx="1478700" cy="707886"/>
            </a:xfrm>
            <a:prstGeom prst="rect">
              <a:avLst/>
            </a:prstGeom>
            <a:noFill/>
          </p:spPr>
          <p:txBody>
            <a:bodyPr wrap="square" rtlCol="0" anchor="ctr" anchorCtr="0">
              <a:noAutofit/>
            </a:bodyPr>
            <a:lstStyle/>
            <a:p>
              <a:pPr algn="ctr">
                <a:spcBef>
                  <a:spcPts val="600"/>
                </a:spcBef>
              </a:pPr>
              <a:r>
                <a:rPr lang="es-ES" sz="2000" b="1">
                  <a:ln w="10160">
                    <a:solidFill>
                      <a:schemeClr val="accent5"/>
                    </a:solidFill>
                    <a:prstDash val="solid"/>
                  </a:ln>
                  <a:solidFill>
                    <a:srgbClr val="FFFFFF"/>
                  </a:solidFill>
                  <a:effectLst>
                    <a:outerShdw blurRad="38100" dist="22860" dir="5400000" algn="tl" rotWithShape="0">
                      <a:srgbClr val="000000"/>
                    </a:outerShdw>
                  </a:effectLst>
                </a:rPr>
                <a:t>William Miller</a:t>
              </a:r>
              <a:endParaRPr lang="es-ES" sz="2000" b="1" dirty="0">
                <a:ln w="10160">
                  <a:solidFill>
                    <a:schemeClr val="accent5"/>
                  </a:solidFill>
                  <a:prstDash val="solid"/>
                </a:ln>
                <a:solidFill>
                  <a:srgbClr val="FFFFFF"/>
                </a:solidFill>
                <a:effectLst>
                  <a:outerShdw blurRad="38100" dist="22860" dir="5400000" algn="tl" rotWithShape="0">
                    <a:srgbClr val="000000"/>
                  </a:outerShdw>
                </a:effectLst>
              </a:endParaRPr>
            </a:p>
          </p:txBody>
        </p:sp>
      </p:grpSp>
    </p:spTree>
    <p:extLst>
      <p:ext uri="{BB962C8B-B14F-4D97-AF65-F5344CB8AC3E}">
        <p14:creationId xmlns:p14="http://schemas.microsoft.com/office/powerpoint/2010/main" val="386243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900" decel="100000" fill="hold"/>
                                        <p:tgtEl>
                                          <p:spTgt spid="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out)">
                                      <p:cBhvr>
                                        <p:cTn id="32" dur="2000"/>
                                        <p:tgtEl>
                                          <p:spTgt spid="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4" dur="1000" fill="hold"/>
                                        <p:tgtEl>
                                          <p:spTgt spid="13"/>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3"/>
                                        </p:tgtEl>
                                      </p:cBhvr>
                                    </p:animEffect>
                                  </p:childTnLst>
                                </p:cTn>
                              </p:par>
                            </p:childTnLst>
                          </p:cTn>
                        </p:par>
                        <p:par>
                          <p:cTn id="49" fill="hold">
                            <p:stCondLst>
                              <p:cond delay="1000"/>
                            </p:stCondLst>
                            <p:childTnLst>
                              <p:par>
                                <p:cTn id="50" presetID="25" presetClass="entr" presetSubtype="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5" dur="1000" fill="hold"/>
                                        <p:tgtEl>
                                          <p:spTgt spid="16"/>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6"/>
                                        </p:tgtEl>
                                      </p:cBhvr>
                                    </p:animEffect>
                                  </p:childTnLst>
                                </p:cTn>
                              </p:par>
                            </p:childTnLst>
                          </p:cTn>
                        </p:par>
                        <p:par>
                          <p:cTn id="60" fill="hold">
                            <p:stCondLst>
                              <p:cond delay="2000"/>
                            </p:stCondLst>
                            <p:childTnLst>
                              <p:par>
                                <p:cTn id="61" presetID="25"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66" dur="1000" fill="hold"/>
                                        <p:tgtEl>
                                          <p:spTgt spid="17"/>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7"/>
                                        </p:tgtEl>
                                      </p:cBhvr>
                                    </p:animEffect>
                                  </p:childTnLst>
                                </p:cTn>
                              </p:par>
                            </p:childTnLst>
                          </p:cTn>
                        </p:par>
                        <p:par>
                          <p:cTn id="71" fill="hold">
                            <p:stCondLst>
                              <p:cond delay="3000"/>
                            </p:stCondLst>
                            <p:childTnLst>
                              <p:par>
                                <p:cTn id="72" presetID="14" presetClass="entr" presetSubtype="1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randombar(horizontal)">
                                      <p:cBhvr>
                                        <p:cTn id="7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58419FF2-A448-44C9-97BB-F69C62232A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98" y="1204867"/>
            <a:ext cx="2841364" cy="2131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Imagen 15">
            <a:extLst>
              <a:ext uri="{FF2B5EF4-FFF2-40B4-BE49-F238E27FC236}">
                <a16:creationId xmlns:a16="http://schemas.microsoft.com/office/drawing/2014/main" id="{195FF720-2CBC-4912-B79F-A7CD0EC148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54989" y="3361136"/>
            <a:ext cx="2201926" cy="1766338"/>
          </a:xfrm>
          <a:prstGeom prst="roundRect">
            <a:avLst>
              <a:gd name="adj" fmla="val 1124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Rectángulo 1">
            <a:extLst>
              <a:ext uri="{FF2B5EF4-FFF2-40B4-BE49-F238E27FC236}">
                <a16:creationId xmlns:a16="http://schemas.microsoft.com/office/drawing/2014/main" id="{D9C6AE59-A110-4EEE-9833-F6AE5F81A6EB}"/>
              </a:ext>
            </a:extLst>
          </p:cNvPr>
          <p:cNvSpPr/>
          <p:nvPr/>
        </p:nvSpPr>
        <p:spPr>
          <a:xfrm>
            <a:off x="1" y="-78381"/>
            <a:ext cx="9143998" cy="830997"/>
          </a:xfrm>
          <a:prstGeom prst="rect">
            <a:avLst/>
          </a:prstGeom>
        </p:spPr>
        <p:txBody>
          <a:bodyPr wrap="square">
            <a:spAutoFit/>
          </a:bodyPr>
          <a:lstStyle/>
          <a:p>
            <a:pPr algn="ctr"/>
            <a:r>
              <a:rPr lang="es-ES" sz="4800" spc="600">
                <a:ln w="0"/>
                <a:solidFill>
                  <a:srgbClr val="7030A0"/>
                </a:solidFill>
                <a:effectLst>
                  <a:outerShdw blurRad="38100" dist="19050" dir="2700000" algn="tl" rotWithShape="0">
                    <a:schemeClr val="dk1">
                      <a:alpha val="40000"/>
                    </a:schemeClr>
                  </a:outerShdw>
                </a:effectLst>
              </a:rPr>
              <a:t>THE REVEALED TIME</a:t>
            </a:r>
            <a:endParaRPr lang="es-ES" sz="4800" spc="600" dirty="0">
              <a:ln w="0"/>
              <a:solidFill>
                <a:srgbClr val="7030A0"/>
              </a:solidFill>
              <a:effectLst>
                <a:outerShdw blurRad="38100" dist="19050" dir="2700000" algn="tl" rotWithShape="0">
                  <a:schemeClr val="dk1">
                    <a:alpha val="40000"/>
                  </a:schemeClr>
                </a:outerShdw>
              </a:effectLst>
            </a:endParaRPr>
          </a:p>
        </p:txBody>
      </p:sp>
      <p:sp>
        <p:nvSpPr>
          <p:cNvPr id="3" name="Rectángulo 2">
            <a:extLst>
              <a:ext uri="{FF2B5EF4-FFF2-40B4-BE49-F238E27FC236}">
                <a16:creationId xmlns:a16="http://schemas.microsoft.com/office/drawing/2014/main" id="{5998A68C-6534-486B-AED2-46CE4857B8A8}"/>
              </a:ext>
            </a:extLst>
          </p:cNvPr>
          <p:cNvSpPr/>
          <p:nvPr/>
        </p:nvSpPr>
        <p:spPr>
          <a:xfrm>
            <a:off x="69665" y="637029"/>
            <a:ext cx="9074334" cy="615553"/>
          </a:xfrm>
          <a:prstGeom prst="rect">
            <a:avLst/>
          </a:prstGeom>
        </p:spPr>
        <p:txBody>
          <a:bodyPr wrap="square">
            <a:spAutoFit/>
            <a:scene3d>
              <a:camera prst="orthographicFront"/>
              <a:lightRig rig="threePt" dir="t"/>
            </a:scene3d>
            <a:sp3d extrusionH="57150">
              <a:bevelT w="38100" h="38100"/>
            </a:sp3d>
          </a:bodyPr>
          <a:lstStyle/>
          <a:p>
            <a:pPr algn="ctr"/>
            <a:r>
              <a:rPr lang="es-ES" sz="1700" b="1">
                <a:solidFill>
                  <a:schemeClr val="accent6">
                    <a:lumMod val="50000"/>
                  </a:schemeClr>
                </a:solidFill>
                <a:latin typeface="Comic Sans MS" panose="030F0702030302020204" pitchFamily="66" charset="0"/>
              </a:rPr>
              <a:t>“</a:t>
            </a:r>
            <a:r>
              <a:rPr lang="en-US" sz="1700" b="1">
                <a:solidFill>
                  <a:schemeClr val="accent6">
                    <a:lumMod val="50000"/>
                  </a:schemeClr>
                </a:solidFill>
                <a:latin typeface="Comic Sans MS" panose="030F0702030302020204" pitchFamily="66" charset="0"/>
              </a:rPr>
              <a:t>Blessed is he who waits, and comes to the one thousand three hundred and thirty-five days.</a:t>
            </a:r>
            <a:r>
              <a:rPr lang="es-ES" sz="1700" b="1">
                <a:solidFill>
                  <a:schemeClr val="accent6">
                    <a:lumMod val="50000"/>
                  </a:schemeClr>
                </a:solidFill>
                <a:latin typeface="Comic Sans MS" panose="030F0702030302020204" pitchFamily="66" charset="0"/>
              </a:rPr>
              <a:t>” </a:t>
            </a:r>
            <a:r>
              <a:rPr lang="es-ES" sz="1600" b="1" dirty="0">
                <a:solidFill>
                  <a:schemeClr val="accent6">
                    <a:lumMod val="50000"/>
                  </a:schemeClr>
                </a:solidFill>
                <a:latin typeface="Comic Sans MS" panose="030F0702030302020204" pitchFamily="66" charset="0"/>
              </a:rPr>
              <a:t>(Daniel 12:12)</a:t>
            </a:r>
          </a:p>
        </p:txBody>
      </p:sp>
      <p:sp>
        <p:nvSpPr>
          <p:cNvPr id="4" name="CuadroTexto 3">
            <a:extLst>
              <a:ext uri="{FF2B5EF4-FFF2-40B4-BE49-F238E27FC236}">
                <a16:creationId xmlns:a16="http://schemas.microsoft.com/office/drawing/2014/main" id="{547CFBAB-0DD2-4A93-9134-1A724A8FA110}"/>
              </a:ext>
            </a:extLst>
          </p:cNvPr>
          <p:cNvSpPr txBox="1"/>
          <p:nvPr/>
        </p:nvSpPr>
        <p:spPr>
          <a:xfrm>
            <a:off x="3021874" y="1326888"/>
            <a:ext cx="6017628" cy="1923604"/>
          </a:xfrm>
          <a:prstGeom prst="rect">
            <a:avLst/>
          </a:prstGeom>
          <a:noFill/>
        </p:spPr>
        <p:txBody>
          <a:bodyPr wrap="square" rtlCol="0">
            <a:spAutoFit/>
          </a:bodyPr>
          <a:lstStyle/>
          <a:p>
            <a:pPr>
              <a:spcBef>
                <a:spcPts val="600"/>
              </a:spcBef>
            </a:pPr>
            <a:r>
              <a:rPr lang="en-US" sz="1900" b="1"/>
              <a:t>After Gabriel finished his exposition, an angel asked Jesus (the man clothe in linen): How long shall the fulfillment of these wonders be?” (v. 6). Jesus swore that the end would come after a period of 1,260 years (3 and a half times).</a:t>
            </a:r>
            <a:endParaRPr lang="es-ES" sz="1900" b="1" dirty="0"/>
          </a:p>
          <a:p>
            <a:pPr>
              <a:spcBef>
                <a:spcPts val="600"/>
              </a:spcBef>
            </a:pPr>
            <a:r>
              <a:rPr lang="en-US" sz="1900" b="1"/>
              <a:t>Daniel requested a detailed explanation (v. 8), so two prophetic times were given to him: 1,290 and 1,335 years.</a:t>
            </a:r>
            <a:endParaRPr lang="es-ES" sz="1900" b="1" dirty="0"/>
          </a:p>
        </p:txBody>
      </p:sp>
      <p:graphicFrame>
        <p:nvGraphicFramePr>
          <p:cNvPr id="5" name="Diagrama 4">
            <a:extLst>
              <a:ext uri="{FF2B5EF4-FFF2-40B4-BE49-F238E27FC236}">
                <a16:creationId xmlns:a16="http://schemas.microsoft.com/office/drawing/2014/main" id="{62E43FEE-1D12-438B-BA74-A4311C3D547D}"/>
              </a:ext>
            </a:extLst>
          </p:cNvPr>
          <p:cNvGraphicFramePr/>
          <p:nvPr>
            <p:extLst>
              <p:ext uri="{D42A27DB-BD31-4B8C-83A1-F6EECF244321}">
                <p14:modId xmlns:p14="http://schemas.microsoft.com/office/powerpoint/2010/main" val="2663224616"/>
              </p:ext>
            </p:extLst>
          </p:nvPr>
        </p:nvGraphicFramePr>
        <p:xfrm>
          <a:off x="69665" y="3911652"/>
          <a:ext cx="8003178" cy="1766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Abrir llave 5">
            <a:extLst>
              <a:ext uri="{FF2B5EF4-FFF2-40B4-BE49-F238E27FC236}">
                <a16:creationId xmlns:a16="http://schemas.microsoft.com/office/drawing/2014/main" id="{0BDE73E0-1C21-4D63-8B26-4FA23003BE1E}"/>
              </a:ext>
            </a:extLst>
          </p:cNvPr>
          <p:cNvSpPr/>
          <p:nvPr/>
        </p:nvSpPr>
        <p:spPr>
          <a:xfrm rot="5400000">
            <a:off x="3518260" y="3592438"/>
            <a:ext cx="278674" cy="1766338"/>
          </a:xfrm>
          <a:prstGeom prst="leftBrace">
            <a:avLst>
              <a:gd name="adj1" fmla="val 102083"/>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S"/>
          </a:p>
        </p:txBody>
      </p:sp>
      <p:sp>
        <p:nvSpPr>
          <p:cNvPr id="7" name="Abrir llave 6">
            <a:extLst>
              <a:ext uri="{FF2B5EF4-FFF2-40B4-BE49-F238E27FC236}">
                <a16:creationId xmlns:a16="http://schemas.microsoft.com/office/drawing/2014/main" id="{81196D67-798A-4704-9DD1-592306E794B4}"/>
              </a:ext>
            </a:extLst>
          </p:cNvPr>
          <p:cNvSpPr/>
          <p:nvPr/>
        </p:nvSpPr>
        <p:spPr>
          <a:xfrm rot="16200000">
            <a:off x="2635091" y="3316766"/>
            <a:ext cx="278674" cy="3532676"/>
          </a:xfrm>
          <a:prstGeom prst="leftBrace">
            <a:avLst>
              <a:gd name="adj1" fmla="val 102083"/>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S"/>
          </a:p>
        </p:txBody>
      </p:sp>
      <p:sp>
        <p:nvSpPr>
          <p:cNvPr id="8" name="Abrir llave 7">
            <a:extLst>
              <a:ext uri="{FF2B5EF4-FFF2-40B4-BE49-F238E27FC236}">
                <a16:creationId xmlns:a16="http://schemas.microsoft.com/office/drawing/2014/main" id="{B6B27EBE-052A-45FB-A056-CF4E38BA4847}"/>
              </a:ext>
            </a:extLst>
          </p:cNvPr>
          <p:cNvSpPr/>
          <p:nvPr/>
        </p:nvSpPr>
        <p:spPr>
          <a:xfrm rot="5400000">
            <a:off x="3569460" y="1187016"/>
            <a:ext cx="278674" cy="5401415"/>
          </a:xfrm>
          <a:prstGeom prst="leftBrace">
            <a:avLst>
              <a:gd name="adj1" fmla="val 102083"/>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S"/>
          </a:p>
        </p:txBody>
      </p:sp>
      <p:sp>
        <p:nvSpPr>
          <p:cNvPr id="10" name="CuadroTexto 9">
            <a:extLst>
              <a:ext uri="{FF2B5EF4-FFF2-40B4-BE49-F238E27FC236}">
                <a16:creationId xmlns:a16="http://schemas.microsoft.com/office/drawing/2014/main" id="{FB828549-6DA5-46C3-84B4-0942635AE727}"/>
              </a:ext>
            </a:extLst>
          </p:cNvPr>
          <p:cNvSpPr txBox="1"/>
          <p:nvPr/>
        </p:nvSpPr>
        <p:spPr>
          <a:xfrm>
            <a:off x="3282470" y="3915197"/>
            <a:ext cx="769763" cy="400110"/>
          </a:xfrm>
          <a:prstGeom prst="rect">
            <a:avLst/>
          </a:prstGeom>
          <a:noFill/>
        </p:spPr>
        <p:txBody>
          <a:bodyPr wrap="none" rtlCol="0">
            <a:spAutoFit/>
          </a:bodyPr>
          <a:lstStyle/>
          <a:p>
            <a:pPr algn="ctr">
              <a:spcBef>
                <a:spcPts val="600"/>
              </a:spcBef>
            </a:pPr>
            <a:r>
              <a:rPr lang="es-ES" sz="2000" b="1"/>
              <a:t>1,260</a:t>
            </a:r>
            <a:endParaRPr lang="es-ES" sz="2000" b="1" dirty="0"/>
          </a:p>
        </p:txBody>
      </p:sp>
      <p:sp>
        <p:nvSpPr>
          <p:cNvPr id="11" name="CuadroTexto 10">
            <a:extLst>
              <a:ext uri="{FF2B5EF4-FFF2-40B4-BE49-F238E27FC236}">
                <a16:creationId xmlns:a16="http://schemas.microsoft.com/office/drawing/2014/main" id="{31300C88-0265-4A52-993C-D80455ED2B2E}"/>
              </a:ext>
            </a:extLst>
          </p:cNvPr>
          <p:cNvSpPr txBox="1"/>
          <p:nvPr/>
        </p:nvSpPr>
        <p:spPr>
          <a:xfrm>
            <a:off x="2389546" y="5226588"/>
            <a:ext cx="769763" cy="400110"/>
          </a:xfrm>
          <a:prstGeom prst="rect">
            <a:avLst/>
          </a:prstGeom>
          <a:noFill/>
        </p:spPr>
        <p:txBody>
          <a:bodyPr wrap="none" rtlCol="0">
            <a:spAutoFit/>
          </a:bodyPr>
          <a:lstStyle/>
          <a:p>
            <a:pPr algn="ctr">
              <a:spcBef>
                <a:spcPts val="600"/>
              </a:spcBef>
            </a:pPr>
            <a:r>
              <a:rPr lang="es-ES" sz="2000" b="1"/>
              <a:t>1,290</a:t>
            </a:r>
            <a:endParaRPr lang="es-ES" sz="2000" b="1" dirty="0"/>
          </a:p>
        </p:txBody>
      </p:sp>
      <p:sp>
        <p:nvSpPr>
          <p:cNvPr id="13" name="CuadroTexto 12">
            <a:extLst>
              <a:ext uri="{FF2B5EF4-FFF2-40B4-BE49-F238E27FC236}">
                <a16:creationId xmlns:a16="http://schemas.microsoft.com/office/drawing/2014/main" id="{F1D0FDA5-C0D3-499B-A64C-5995CFE2022C}"/>
              </a:ext>
            </a:extLst>
          </p:cNvPr>
          <p:cNvSpPr txBox="1"/>
          <p:nvPr/>
        </p:nvSpPr>
        <p:spPr>
          <a:xfrm>
            <a:off x="3323915" y="3371151"/>
            <a:ext cx="769763" cy="400110"/>
          </a:xfrm>
          <a:prstGeom prst="rect">
            <a:avLst/>
          </a:prstGeom>
          <a:noFill/>
        </p:spPr>
        <p:txBody>
          <a:bodyPr wrap="none" rtlCol="0">
            <a:spAutoFit/>
          </a:bodyPr>
          <a:lstStyle/>
          <a:p>
            <a:pPr algn="ctr">
              <a:spcBef>
                <a:spcPts val="600"/>
              </a:spcBef>
            </a:pPr>
            <a:r>
              <a:rPr lang="es-ES" sz="2000" b="1"/>
              <a:t>1,335</a:t>
            </a:r>
            <a:endParaRPr lang="es-ES" sz="2000" b="1" dirty="0"/>
          </a:p>
        </p:txBody>
      </p:sp>
      <p:sp>
        <p:nvSpPr>
          <p:cNvPr id="14" name="CuadroTexto 13">
            <a:extLst>
              <a:ext uri="{FF2B5EF4-FFF2-40B4-BE49-F238E27FC236}">
                <a16:creationId xmlns:a16="http://schemas.microsoft.com/office/drawing/2014/main" id="{C4174F40-D8B1-43BE-B459-8EDC05069F30}"/>
              </a:ext>
            </a:extLst>
          </p:cNvPr>
          <p:cNvSpPr txBox="1"/>
          <p:nvPr/>
        </p:nvSpPr>
        <p:spPr>
          <a:xfrm>
            <a:off x="119024" y="5616953"/>
            <a:ext cx="5181600" cy="1169551"/>
          </a:xfrm>
          <a:prstGeom prst="rect">
            <a:avLst/>
          </a:prstGeom>
          <a:noFill/>
        </p:spPr>
        <p:txBody>
          <a:bodyPr wrap="square" rtlCol="0">
            <a:spAutoFit/>
          </a:bodyPr>
          <a:lstStyle/>
          <a:p>
            <a:pPr>
              <a:spcBef>
                <a:spcPts val="600"/>
              </a:spcBef>
            </a:pPr>
            <a:r>
              <a:rPr lang="es-ES" sz="2000" b="1" dirty="0">
                <a:solidFill>
                  <a:schemeClr val="accent2">
                    <a:lumMod val="50000"/>
                  </a:schemeClr>
                </a:solidFill>
              </a:rPr>
              <a:t>508</a:t>
            </a:r>
            <a:r>
              <a:rPr lang="es-ES" sz="2000" b="1"/>
              <a:t>: Clovis gets baptized</a:t>
            </a:r>
            <a:endParaRPr lang="es-ES" sz="2000" b="1" dirty="0"/>
          </a:p>
          <a:p>
            <a:pPr>
              <a:spcBef>
                <a:spcPts val="600"/>
              </a:spcBef>
            </a:pPr>
            <a:r>
              <a:rPr lang="es-ES" sz="2000" b="1">
                <a:solidFill>
                  <a:schemeClr val="tx1">
                    <a:lumMod val="75000"/>
                    <a:lumOff val="25000"/>
                  </a:schemeClr>
                </a:solidFill>
              </a:rPr>
              <a:t>538</a:t>
            </a:r>
            <a:r>
              <a:rPr lang="es-ES" sz="2000" b="1"/>
              <a:t>: </a:t>
            </a:r>
            <a:r>
              <a:rPr lang="en-US" sz="2000" b="1"/>
              <a:t>Justinian gives the Pope political power</a:t>
            </a:r>
            <a:endParaRPr lang="es-ES" sz="2000" b="1" dirty="0"/>
          </a:p>
          <a:p>
            <a:pPr>
              <a:spcBef>
                <a:spcPts val="600"/>
              </a:spcBef>
            </a:pPr>
            <a:r>
              <a:rPr lang="es-ES" sz="2000" b="1" dirty="0">
                <a:solidFill>
                  <a:schemeClr val="accent5">
                    <a:lumMod val="50000"/>
                  </a:schemeClr>
                </a:solidFill>
              </a:rPr>
              <a:t>1843</a:t>
            </a:r>
            <a:r>
              <a:rPr lang="es-ES" sz="2000" b="1"/>
              <a:t>: Millerism</a:t>
            </a:r>
            <a:endParaRPr lang="es-ES" sz="2000" b="1" dirty="0"/>
          </a:p>
        </p:txBody>
      </p:sp>
      <p:sp>
        <p:nvSpPr>
          <p:cNvPr id="19" name="CuadroTexto 18">
            <a:extLst>
              <a:ext uri="{FF2B5EF4-FFF2-40B4-BE49-F238E27FC236}">
                <a16:creationId xmlns:a16="http://schemas.microsoft.com/office/drawing/2014/main" id="{B3883E81-D859-4C1A-B8DF-F4C87F3C0A4C}"/>
              </a:ext>
            </a:extLst>
          </p:cNvPr>
          <p:cNvSpPr txBox="1"/>
          <p:nvPr/>
        </p:nvSpPr>
        <p:spPr>
          <a:xfrm>
            <a:off x="5812974" y="5415451"/>
            <a:ext cx="3056414" cy="1323439"/>
          </a:xfrm>
          <a:prstGeom prst="rect">
            <a:avLst/>
          </a:prstGeom>
          <a:solidFill>
            <a:srgbClr val="AC74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spcBef>
                <a:spcPts val="600"/>
              </a:spcBef>
            </a:pPr>
            <a:r>
              <a:rPr lang="en-US" sz="2000" b="1">
                <a:effectLst>
                  <a:outerShdw blurRad="38100" dist="38100" dir="2700000" algn="tl">
                    <a:srgbClr val="000000">
                      <a:alpha val="43137"/>
                    </a:srgbClr>
                  </a:outerShdw>
                </a:effectLst>
              </a:rPr>
              <a:t>Pray that you’ll be one of the many who will be purified, made white and refined (v. 10)</a:t>
            </a:r>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507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graphicEl>
                                              <a:dgm id="{AE24913E-5E51-4D96-9625-275FCD65F444}"/>
                                            </p:graphicEl>
                                          </p:spTgt>
                                        </p:tgtEl>
                                        <p:attrNameLst>
                                          <p:attrName>style.visibility</p:attrName>
                                        </p:attrNameLst>
                                      </p:cBhvr>
                                      <p:to>
                                        <p:strVal val="visible"/>
                                      </p:to>
                                    </p:set>
                                    <p:animEffect transition="in" filter="wipe(left)">
                                      <p:cBhvr>
                                        <p:cTn id="44" dur="500"/>
                                        <p:tgtEl>
                                          <p:spTgt spid="5">
                                            <p:graphicEl>
                                              <a:dgm id="{AE24913E-5E51-4D96-9625-275FCD65F444}"/>
                                            </p:graphicEl>
                                          </p:spTgt>
                                        </p:tgtEl>
                                      </p:cBhvr>
                                    </p:animEffect>
                                  </p:childTnLst>
                                </p:cTn>
                              </p:par>
                            </p:childTnLst>
                          </p:cTn>
                        </p:par>
                        <p:par>
                          <p:cTn id="45" fill="hold">
                            <p:stCondLst>
                              <p:cond delay="500"/>
                            </p:stCondLst>
                            <p:childTnLst>
                              <p:par>
                                <p:cTn id="46" presetID="14" presetClass="entr" presetSubtype="1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childTnLst>
                          </p:cTn>
                        </p:par>
                        <p:par>
                          <p:cTn id="49" fill="hold">
                            <p:stCondLst>
                              <p:cond delay="1000"/>
                            </p:stCondLst>
                            <p:childTnLst>
                              <p:par>
                                <p:cTn id="50" presetID="31" presetClass="entr" presetSubtype="0" fill="hold" grpId="0" nodeType="afterEffect">
                                  <p:stCondLst>
                                    <p:cond delay="0"/>
                                  </p:stCondLst>
                                  <p:childTnLst>
                                    <p:set>
                                      <p:cBhvr>
                                        <p:cTn id="51" dur="1" fill="hold">
                                          <p:stCondLst>
                                            <p:cond delay="0"/>
                                          </p:stCondLst>
                                        </p:cTn>
                                        <p:tgtEl>
                                          <p:spTgt spid="5">
                                            <p:graphicEl>
                                              <a:dgm id="{320BF1DB-AFF0-4BDE-A769-C1AE073B6999}"/>
                                            </p:graphicEl>
                                          </p:spTgt>
                                        </p:tgtEl>
                                        <p:attrNameLst>
                                          <p:attrName>style.visibility</p:attrName>
                                        </p:attrNameLst>
                                      </p:cBhvr>
                                      <p:to>
                                        <p:strVal val="visible"/>
                                      </p:to>
                                    </p:set>
                                    <p:anim calcmode="lin" valueType="num">
                                      <p:cBhvr>
                                        <p:cTn id="52" dur="1000" fill="hold"/>
                                        <p:tgtEl>
                                          <p:spTgt spid="5">
                                            <p:graphicEl>
                                              <a:dgm id="{320BF1DB-AFF0-4BDE-A769-C1AE073B6999}"/>
                                            </p:graphicEl>
                                          </p:spTgt>
                                        </p:tgtEl>
                                        <p:attrNameLst>
                                          <p:attrName>ppt_w</p:attrName>
                                        </p:attrNameLst>
                                      </p:cBhvr>
                                      <p:tavLst>
                                        <p:tav tm="0">
                                          <p:val>
                                            <p:fltVal val="0"/>
                                          </p:val>
                                        </p:tav>
                                        <p:tav tm="100000">
                                          <p:val>
                                            <p:strVal val="#ppt_w"/>
                                          </p:val>
                                        </p:tav>
                                      </p:tavLst>
                                    </p:anim>
                                    <p:anim calcmode="lin" valueType="num">
                                      <p:cBhvr>
                                        <p:cTn id="53" dur="1000" fill="hold"/>
                                        <p:tgtEl>
                                          <p:spTgt spid="5">
                                            <p:graphicEl>
                                              <a:dgm id="{320BF1DB-AFF0-4BDE-A769-C1AE073B6999}"/>
                                            </p:graphicEl>
                                          </p:spTgt>
                                        </p:tgtEl>
                                        <p:attrNameLst>
                                          <p:attrName>ppt_h</p:attrName>
                                        </p:attrNameLst>
                                      </p:cBhvr>
                                      <p:tavLst>
                                        <p:tav tm="0">
                                          <p:val>
                                            <p:fltVal val="0"/>
                                          </p:val>
                                        </p:tav>
                                        <p:tav tm="100000">
                                          <p:val>
                                            <p:strVal val="#ppt_h"/>
                                          </p:val>
                                        </p:tav>
                                      </p:tavLst>
                                    </p:anim>
                                    <p:anim calcmode="lin" valueType="num">
                                      <p:cBhvr>
                                        <p:cTn id="54" dur="1000" fill="hold"/>
                                        <p:tgtEl>
                                          <p:spTgt spid="5">
                                            <p:graphicEl>
                                              <a:dgm id="{320BF1DB-AFF0-4BDE-A769-C1AE073B6999}"/>
                                            </p:graphicEl>
                                          </p:spTgt>
                                        </p:tgtEl>
                                        <p:attrNameLst>
                                          <p:attrName>style.rotation</p:attrName>
                                        </p:attrNameLst>
                                      </p:cBhvr>
                                      <p:tavLst>
                                        <p:tav tm="0">
                                          <p:val>
                                            <p:fltVal val="90"/>
                                          </p:val>
                                        </p:tav>
                                        <p:tav tm="100000">
                                          <p:val>
                                            <p:fltVal val="0"/>
                                          </p:val>
                                        </p:tav>
                                      </p:tavLst>
                                    </p:anim>
                                    <p:animEffect transition="in" filter="fade">
                                      <p:cBhvr>
                                        <p:cTn id="55" dur="1000"/>
                                        <p:tgtEl>
                                          <p:spTgt spid="5">
                                            <p:graphicEl>
                                              <a:dgm id="{320BF1DB-AFF0-4BDE-A769-C1AE073B6999}"/>
                                            </p:graphicEl>
                                          </p:spTgt>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5">
                                            <p:graphicEl>
                                              <a:dgm id="{884860C0-B7EF-4AF3-90E4-08C17B566EF0}"/>
                                            </p:graphicEl>
                                          </p:spTgt>
                                        </p:tgtEl>
                                        <p:attrNameLst>
                                          <p:attrName>style.visibility</p:attrName>
                                        </p:attrNameLst>
                                      </p:cBhvr>
                                      <p:to>
                                        <p:strVal val="visible"/>
                                      </p:to>
                                    </p:set>
                                    <p:animEffect transition="in" filter="randombar(horizontal)">
                                      <p:cBhvr>
                                        <p:cTn id="58" dur="500"/>
                                        <p:tgtEl>
                                          <p:spTgt spid="5">
                                            <p:graphicEl>
                                              <a:dgm id="{884860C0-B7EF-4AF3-90E4-08C17B566EF0}"/>
                                            </p:graphic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5">
                                            <p:graphicEl>
                                              <a:dgm id="{6DCE90F8-CB35-4A0F-9199-190311AF1BB8}"/>
                                            </p:graphicEl>
                                          </p:spTgt>
                                        </p:tgtEl>
                                        <p:attrNameLst>
                                          <p:attrName>style.visibility</p:attrName>
                                        </p:attrNameLst>
                                      </p:cBhvr>
                                      <p:to>
                                        <p:strVal val="visible"/>
                                      </p:to>
                                    </p:set>
                                    <p:anim calcmode="lin" valueType="num">
                                      <p:cBhvr>
                                        <p:cTn id="61" dur="1000" fill="hold"/>
                                        <p:tgtEl>
                                          <p:spTgt spid="5">
                                            <p:graphicEl>
                                              <a:dgm id="{6DCE90F8-CB35-4A0F-9199-190311AF1BB8}"/>
                                            </p:graphicEl>
                                          </p:spTgt>
                                        </p:tgtEl>
                                        <p:attrNameLst>
                                          <p:attrName>ppt_w</p:attrName>
                                        </p:attrNameLst>
                                      </p:cBhvr>
                                      <p:tavLst>
                                        <p:tav tm="0">
                                          <p:val>
                                            <p:fltVal val="0"/>
                                          </p:val>
                                        </p:tav>
                                        <p:tav tm="100000">
                                          <p:val>
                                            <p:strVal val="#ppt_w"/>
                                          </p:val>
                                        </p:tav>
                                      </p:tavLst>
                                    </p:anim>
                                    <p:anim calcmode="lin" valueType="num">
                                      <p:cBhvr>
                                        <p:cTn id="62" dur="1000" fill="hold"/>
                                        <p:tgtEl>
                                          <p:spTgt spid="5">
                                            <p:graphicEl>
                                              <a:dgm id="{6DCE90F8-CB35-4A0F-9199-190311AF1BB8}"/>
                                            </p:graphicEl>
                                          </p:spTgt>
                                        </p:tgtEl>
                                        <p:attrNameLst>
                                          <p:attrName>ppt_h</p:attrName>
                                        </p:attrNameLst>
                                      </p:cBhvr>
                                      <p:tavLst>
                                        <p:tav tm="0">
                                          <p:val>
                                            <p:fltVal val="0"/>
                                          </p:val>
                                        </p:tav>
                                        <p:tav tm="100000">
                                          <p:val>
                                            <p:strVal val="#ppt_h"/>
                                          </p:val>
                                        </p:tav>
                                      </p:tavLst>
                                    </p:anim>
                                    <p:anim calcmode="lin" valueType="num">
                                      <p:cBhvr>
                                        <p:cTn id="63" dur="1000" fill="hold"/>
                                        <p:tgtEl>
                                          <p:spTgt spid="5">
                                            <p:graphicEl>
                                              <a:dgm id="{6DCE90F8-CB35-4A0F-9199-190311AF1BB8}"/>
                                            </p:graphicEl>
                                          </p:spTgt>
                                        </p:tgtEl>
                                        <p:attrNameLst>
                                          <p:attrName>style.rotation</p:attrName>
                                        </p:attrNameLst>
                                      </p:cBhvr>
                                      <p:tavLst>
                                        <p:tav tm="0">
                                          <p:val>
                                            <p:fltVal val="90"/>
                                          </p:val>
                                        </p:tav>
                                        <p:tav tm="100000">
                                          <p:val>
                                            <p:fltVal val="0"/>
                                          </p:val>
                                        </p:tav>
                                      </p:tavLst>
                                    </p:anim>
                                    <p:animEffect transition="in" filter="fade">
                                      <p:cBhvr>
                                        <p:cTn id="64" dur="1000"/>
                                        <p:tgtEl>
                                          <p:spTgt spid="5">
                                            <p:graphicEl>
                                              <a:dgm id="{6DCE90F8-CB35-4A0F-9199-190311AF1BB8}"/>
                                            </p:graphicEl>
                                          </p:spTgt>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5">
                                            <p:graphicEl>
                                              <a:dgm id="{D88C6A78-C142-41CB-B966-0A63D4DB5952}"/>
                                            </p:graphicEl>
                                          </p:spTgt>
                                        </p:tgtEl>
                                        <p:attrNameLst>
                                          <p:attrName>style.visibility</p:attrName>
                                        </p:attrNameLst>
                                      </p:cBhvr>
                                      <p:to>
                                        <p:strVal val="visible"/>
                                      </p:to>
                                    </p:set>
                                    <p:animEffect transition="in" filter="randombar(horizontal)">
                                      <p:cBhvr>
                                        <p:cTn id="67" dur="500"/>
                                        <p:tgtEl>
                                          <p:spTgt spid="5">
                                            <p:graphicEl>
                                              <a:dgm id="{D88C6A78-C142-41CB-B966-0A63D4DB5952}"/>
                                            </p:graphicEl>
                                          </p:spTgt>
                                        </p:tgtEl>
                                      </p:cBhvr>
                                    </p:animEffect>
                                  </p:childTnLst>
                                </p:cTn>
                              </p:par>
                            </p:childTnLst>
                          </p:cTn>
                        </p:par>
                        <p:par>
                          <p:cTn id="68" fill="hold">
                            <p:stCondLst>
                              <p:cond delay="2000"/>
                            </p:stCondLst>
                            <p:childTnLst>
                              <p:par>
                                <p:cTn id="69" presetID="17" presetClass="entr" presetSubtype="4"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ppt_x</p:attrName>
                                        </p:attrNameLst>
                                      </p:cBhvr>
                                      <p:tavLst>
                                        <p:tav tm="0">
                                          <p:val>
                                            <p:strVal val="#ppt_x"/>
                                          </p:val>
                                        </p:tav>
                                        <p:tav tm="100000">
                                          <p:val>
                                            <p:strVal val="#ppt_x"/>
                                          </p:val>
                                        </p:tav>
                                      </p:tavLst>
                                    </p:anim>
                                    <p:anim calcmode="lin" valueType="num">
                                      <p:cBhvr>
                                        <p:cTn id="72" dur="500" fill="hold"/>
                                        <p:tgtEl>
                                          <p:spTgt spid="6"/>
                                        </p:tgtEl>
                                        <p:attrNameLst>
                                          <p:attrName>ppt_y</p:attrName>
                                        </p:attrNameLst>
                                      </p:cBhvr>
                                      <p:tavLst>
                                        <p:tav tm="0">
                                          <p:val>
                                            <p:strVal val="#ppt_y+#ppt_h/2"/>
                                          </p:val>
                                        </p:tav>
                                        <p:tav tm="100000">
                                          <p:val>
                                            <p:strVal val="#ppt_y"/>
                                          </p:val>
                                        </p:tav>
                                      </p:tavLst>
                                    </p:anim>
                                    <p:anim calcmode="lin" valueType="num">
                                      <p:cBhvr>
                                        <p:cTn id="73" dur="500" fill="hold"/>
                                        <p:tgtEl>
                                          <p:spTgt spid="6"/>
                                        </p:tgtEl>
                                        <p:attrNameLst>
                                          <p:attrName>ppt_w</p:attrName>
                                        </p:attrNameLst>
                                      </p:cBhvr>
                                      <p:tavLst>
                                        <p:tav tm="0">
                                          <p:val>
                                            <p:strVal val="#ppt_w"/>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childTnLst>
                                </p:cTn>
                              </p:par>
                            </p:childTnLst>
                          </p:cTn>
                        </p:par>
                        <p:par>
                          <p:cTn id="75" fill="hold">
                            <p:stCondLst>
                              <p:cond delay="2500"/>
                            </p:stCondLst>
                            <p:childTnLst>
                              <p:par>
                                <p:cTn id="76" presetID="14" presetClass="entr" presetSubtype="10" fill="hold" grpId="0" nodeType="after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randombar(horizontal)">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1" nodeType="clickEffect">
                                  <p:stCondLst>
                                    <p:cond delay="0"/>
                                  </p:stCondLst>
                                  <p:childTnLst>
                                    <p:set>
                                      <p:cBhvr>
                                        <p:cTn id="82" dur="1" fill="hold">
                                          <p:stCondLst>
                                            <p:cond delay="0"/>
                                          </p:stCondLst>
                                        </p:cTn>
                                        <p:tgtEl>
                                          <p:spTgt spid="5">
                                            <p:graphicEl>
                                              <a:dgm id="{658351D7-5FB6-4AF6-9463-0C9214A8F570}"/>
                                            </p:graphicEl>
                                          </p:spTgt>
                                        </p:tgtEl>
                                        <p:attrNameLst>
                                          <p:attrName>style.visibility</p:attrName>
                                        </p:attrNameLst>
                                      </p:cBhvr>
                                      <p:to>
                                        <p:strVal val="visible"/>
                                      </p:to>
                                    </p:set>
                                    <p:anim calcmode="lin" valueType="num">
                                      <p:cBhvr>
                                        <p:cTn id="83" dur="1000" fill="hold"/>
                                        <p:tgtEl>
                                          <p:spTgt spid="5">
                                            <p:graphicEl>
                                              <a:dgm id="{658351D7-5FB6-4AF6-9463-0C9214A8F570}"/>
                                            </p:graphicEl>
                                          </p:spTgt>
                                        </p:tgtEl>
                                        <p:attrNameLst>
                                          <p:attrName>ppt_w</p:attrName>
                                        </p:attrNameLst>
                                      </p:cBhvr>
                                      <p:tavLst>
                                        <p:tav tm="0">
                                          <p:val>
                                            <p:fltVal val="0"/>
                                          </p:val>
                                        </p:tav>
                                        <p:tav tm="100000">
                                          <p:val>
                                            <p:strVal val="#ppt_w"/>
                                          </p:val>
                                        </p:tav>
                                      </p:tavLst>
                                    </p:anim>
                                    <p:anim calcmode="lin" valueType="num">
                                      <p:cBhvr>
                                        <p:cTn id="84" dur="1000" fill="hold"/>
                                        <p:tgtEl>
                                          <p:spTgt spid="5">
                                            <p:graphicEl>
                                              <a:dgm id="{658351D7-5FB6-4AF6-9463-0C9214A8F570}"/>
                                            </p:graphicEl>
                                          </p:spTgt>
                                        </p:tgtEl>
                                        <p:attrNameLst>
                                          <p:attrName>ppt_h</p:attrName>
                                        </p:attrNameLst>
                                      </p:cBhvr>
                                      <p:tavLst>
                                        <p:tav tm="0">
                                          <p:val>
                                            <p:fltVal val="0"/>
                                          </p:val>
                                        </p:tav>
                                        <p:tav tm="100000">
                                          <p:val>
                                            <p:strVal val="#ppt_h"/>
                                          </p:val>
                                        </p:tav>
                                      </p:tavLst>
                                    </p:anim>
                                    <p:anim calcmode="lin" valueType="num">
                                      <p:cBhvr>
                                        <p:cTn id="85" dur="1000" fill="hold"/>
                                        <p:tgtEl>
                                          <p:spTgt spid="5">
                                            <p:graphicEl>
                                              <a:dgm id="{658351D7-5FB6-4AF6-9463-0C9214A8F570}"/>
                                            </p:graphicEl>
                                          </p:spTgt>
                                        </p:tgtEl>
                                        <p:attrNameLst>
                                          <p:attrName>style.rotation</p:attrName>
                                        </p:attrNameLst>
                                      </p:cBhvr>
                                      <p:tavLst>
                                        <p:tav tm="0">
                                          <p:val>
                                            <p:fltVal val="90"/>
                                          </p:val>
                                        </p:tav>
                                        <p:tav tm="100000">
                                          <p:val>
                                            <p:fltVal val="0"/>
                                          </p:val>
                                        </p:tav>
                                      </p:tavLst>
                                    </p:anim>
                                    <p:animEffect transition="in" filter="fade">
                                      <p:cBhvr>
                                        <p:cTn id="86" dur="1000"/>
                                        <p:tgtEl>
                                          <p:spTgt spid="5">
                                            <p:graphicEl>
                                              <a:dgm id="{658351D7-5FB6-4AF6-9463-0C9214A8F570}"/>
                                            </p:graphicEl>
                                          </p:spTgt>
                                        </p:tgtEl>
                                      </p:cBhvr>
                                    </p:animEffect>
                                  </p:childTnLst>
                                </p:cTn>
                              </p:par>
                              <p:par>
                                <p:cTn id="87" presetID="14" presetClass="entr" presetSubtype="10" fill="hold" grpId="1" nodeType="withEffect">
                                  <p:stCondLst>
                                    <p:cond delay="0"/>
                                  </p:stCondLst>
                                  <p:childTnLst>
                                    <p:set>
                                      <p:cBhvr>
                                        <p:cTn id="88" dur="1" fill="hold">
                                          <p:stCondLst>
                                            <p:cond delay="0"/>
                                          </p:stCondLst>
                                        </p:cTn>
                                        <p:tgtEl>
                                          <p:spTgt spid="5">
                                            <p:graphicEl>
                                              <a:dgm id="{E387128A-65EE-4595-B571-07B6024DD3AC}"/>
                                            </p:graphicEl>
                                          </p:spTgt>
                                        </p:tgtEl>
                                        <p:attrNameLst>
                                          <p:attrName>style.visibility</p:attrName>
                                        </p:attrNameLst>
                                      </p:cBhvr>
                                      <p:to>
                                        <p:strVal val="visible"/>
                                      </p:to>
                                    </p:set>
                                    <p:animEffect transition="in" filter="randombar(horizontal)">
                                      <p:cBhvr>
                                        <p:cTn id="89" dur="500"/>
                                        <p:tgtEl>
                                          <p:spTgt spid="5">
                                            <p:graphicEl>
                                              <a:dgm id="{E387128A-65EE-4595-B571-07B6024DD3AC}"/>
                                            </p:graphicEl>
                                          </p:spTgt>
                                        </p:tgtEl>
                                      </p:cBhvr>
                                    </p:animEffect>
                                  </p:childTnLst>
                                </p:cTn>
                              </p:par>
                            </p:childTnLst>
                          </p:cTn>
                        </p:par>
                        <p:par>
                          <p:cTn id="90" fill="hold">
                            <p:stCondLst>
                              <p:cond delay="1000"/>
                            </p:stCondLst>
                            <p:childTnLst>
                              <p:par>
                                <p:cTn id="91" presetID="17" presetClass="entr" presetSubtype="1" fill="hold" grpId="0" nodeType="after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500" fill="hold"/>
                                        <p:tgtEl>
                                          <p:spTgt spid="7"/>
                                        </p:tgtEl>
                                        <p:attrNameLst>
                                          <p:attrName>ppt_x</p:attrName>
                                        </p:attrNameLst>
                                      </p:cBhvr>
                                      <p:tavLst>
                                        <p:tav tm="0">
                                          <p:val>
                                            <p:strVal val="#ppt_x"/>
                                          </p:val>
                                        </p:tav>
                                        <p:tav tm="100000">
                                          <p:val>
                                            <p:strVal val="#ppt_x"/>
                                          </p:val>
                                        </p:tav>
                                      </p:tavLst>
                                    </p:anim>
                                    <p:anim calcmode="lin" valueType="num">
                                      <p:cBhvr>
                                        <p:cTn id="94" dur="500" fill="hold"/>
                                        <p:tgtEl>
                                          <p:spTgt spid="7"/>
                                        </p:tgtEl>
                                        <p:attrNameLst>
                                          <p:attrName>ppt_y</p:attrName>
                                        </p:attrNameLst>
                                      </p:cBhvr>
                                      <p:tavLst>
                                        <p:tav tm="0">
                                          <p:val>
                                            <p:strVal val="#ppt_y-#ppt_h/2"/>
                                          </p:val>
                                        </p:tav>
                                        <p:tav tm="100000">
                                          <p:val>
                                            <p:strVal val="#ppt_y"/>
                                          </p:val>
                                        </p:tav>
                                      </p:tavLst>
                                    </p:anim>
                                    <p:anim calcmode="lin" valueType="num">
                                      <p:cBhvr>
                                        <p:cTn id="95" dur="500" fill="hold"/>
                                        <p:tgtEl>
                                          <p:spTgt spid="7"/>
                                        </p:tgtEl>
                                        <p:attrNameLst>
                                          <p:attrName>ppt_w</p:attrName>
                                        </p:attrNameLst>
                                      </p:cBhvr>
                                      <p:tavLst>
                                        <p:tav tm="0">
                                          <p:val>
                                            <p:strVal val="#ppt_w"/>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childTnLst>
                                </p:cTn>
                              </p:par>
                            </p:childTnLst>
                          </p:cTn>
                        </p:par>
                        <p:par>
                          <p:cTn id="97" fill="hold">
                            <p:stCondLst>
                              <p:cond delay="1500"/>
                            </p:stCondLst>
                            <p:childTnLst>
                              <p:par>
                                <p:cTn id="98" presetID="14" presetClass="entr" presetSubtype="10" fill="hold" grpId="0" nodeType="after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randombar(horizontal)">
                                      <p:cBhvr>
                                        <p:cTn id="100" dur="500"/>
                                        <p:tgtEl>
                                          <p:spTgt spid="11"/>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2" nodeType="clickEffect">
                                  <p:stCondLst>
                                    <p:cond delay="0"/>
                                  </p:stCondLst>
                                  <p:childTnLst>
                                    <p:set>
                                      <p:cBhvr>
                                        <p:cTn id="104" dur="1" fill="hold">
                                          <p:stCondLst>
                                            <p:cond delay="0"/>
                                          </p:stCondLst>
                                        </p:cTn>
                                        <p:tgtEl>
                                          <p:spTgt spid="5">
                                            <p:graphicEl>
                                              <a:dgm id="{40DEF6BF-5C85-4D87-94B4-08EB8FF0D3C3}"/>
                                            </p:graphicEl>
                                          </p:spTgt>
                                        </p:tgtEl>
                                        <p:attrNameLst>
                                          <p:attrName>style.visibility</p:attrName>
                                        </p:attrNameLst>
                                      </p:cBhvr>
                                      <p:to>
                                        <p:strVal val="visible"/>
                                      </p:to>
                                    </p:set>
                                    <p:anim calcmode="lin" valueType="num">
                                      <p:cBhvr>
                                        <p:cTn id="105" dur="1000" fill="hold"/>
                                        <p:tgtEl>
                                          <p:spTgt spid="5">
                                            <p:graphicEl>
                                              <a:dgm id="{40DEF6BF-5C85-4D87-94B4-08EB8FF0D3C3}"/>
                                            </p:graphicEl>
                                          </p:spTgt>
                                        </p:tgtEl>
                                        <p:attrNameLst>
                                          <p:attrName>ppt_w</p:attrName>
                                        </p:attrNameLst>
                                      </p:cBhvr>
                                      <p:tavLst>
                                        <p:tav tm="0">
                                          <p:val>
                                            <p:fltVal val="0"/>
                                          </p:val>
                                        </p:tav>
                                        <p:tav tm="100000">
                                          <p:val>
                                            <p:strVal val="#ppt_w"/>
                                          </p:val>
                                        </p:tav>
                                      </p:tavLst>
                                    </p:anim>
                                    <p:anim calcmode="lin" valueType="num">
                                      <p:cBhvr>
                                        <p:cTn id="106" dur="1000" fill="hold"/>
                                        <p:tgtEl>
                                          <p:spTgt spid="5">
                                            <p:graphicEl>
                                              <a:dgm id="{40DEF6BF-5C85-4D87-94B4-08EB8FF0D3C3}"/>
                                            </p:graphicEl>
                                          </p:spTgt>
                                        </p:tgtEl>
                                        <p:attrNameLst>
                                          <p:attrName>ppt_h</p:attrName>
                                        </p:attrNameLst>
                                      </p:cBhvr>
                                      <p:tavLst>
                                        <p:tav tm="0">
                                          <p:val>
                                            <p:fltVal val="0"/>
                                          </p:val>
                                        </p:tav>
                                        <p:tav tm="100000">
                                          <p:val>
                                            <p:strVal val="#ppt_h"/>
                                          </p:val>
                                        </p:tav>
                                      </p:tavLst>
                                    </p:anim>
                                    <p:anim calcmode="lin" valueType="num">
                                      <p:cBhvr>
                                        <p:cTn id="107" dur="1000" fill="hold"/>
                                        <p:tgtEl>
                                          <p:spTgt spid="5">
                                            <p:graphicEl>
                                              <a:dgm id="{40DEF6BF-5C85-4D87-94B4-08EB8FF0D3C3}"/>
                                            </p:graphicEl>
                                          </p:spTgt>
                                        </p:tgtEl>
                                        <p:attrNameLst>
                                          <p:attrName>style.rotation</p:attrName>
                                        </p:attrNameLst>
                                      </p:cBhvr>
                                      <p:tavLst>
                                        <p:tav tm="0">
                                          <p:val>
                                            <p:fltVal val="90"/>
                                          </p:val>
                                        </p:tav>
                                        <p:tav tm="100000">
                                          <p:val>
                                            <p:fltVal val="0"/>
                                          </p:val>
                                        </p:tav>
                                      </p:tavLst>
                                    </p:anim>
                                    <p:animEffect transition="in" filter="fade">
                                      <p:cBhvr>
                                        <p:cTn id="108" dur="1000"/>
                                        <p:tgtEl>
                                          <p:spTgt spid="5">
                                            <p:graphicEl>
                                              <a:dgm id="{40DEF6BF-5C85-4D87-94B4-08EB8FF0D3C3}"/>
                                            </p:graphicEl>
                                          </p:spTgt>
                                        </p:tgtEl>
                                      </p:cBhvr>
                                    </p:animEffect>
                                  </p:childTnLst>
                                </p:cTn>
                              </p:par>
                              <p:par>
                                <p:cTn id="109" presetID="14" presetClass="entr" presetSubtype="10" fill="hold" grpId="2" nodeType="withEffect">
                                  <p:stCondLst>
                                    <p:cond delay="0"/>
                                  </p:stCondLst>
                                  <p:childTnLst>
                                    <p:set>
                                      <p:cBhvr>
                                        <p:cTn id="110" dur="1" fill="hold">
                                          <p:stCondLst>
                                            <p:cond delay="0"/>
                                          </p:stCondLst>
                                        </p:cTn>
                                        <p:tgtEl>
                                          <p:spTgt spid="5">
                                            <p:graphicEl>
                                              <a:dgm id="{563A76CF-CEC6-473A-8650-C81C9A2AAA0E}"/>
                                            </p:graphicEl>
                                          </p:spTgt>
                                        </p:tgtEl>
                                        <p:attrNameLst>
                                          <p:attrName>style.visibility</p:attrName>
                                        </p:attrNameLst>
                                      </p:cBhvr>
                                      <p:to>
                                        <p:strVal val="visible"/>
                                      </p:to>
                                    </p:set>
                                    <p:animEffect transition="in" filter="randombar(horizontal)">
                                      <p:cBhvr>
                                        <p:cTn id="111" dur="500"/>
                                        <p:tgtEl>
                                          <p:spTgt spid="5">
                                            <p:graphicEl>
                                              <a:dgm id="{563A76CF-CEC6-473A-8650-C81C9A2AAA0E}"/>
                                            </p:graphicEl>
                                          </p:spTgt>
                                        </p:tgtEl>
                                      </p:cBhvr>
                                    </p:animEffect>
                                  </p:childTnLst>
                                </p:cTn>
                              </p:par>
                            </p:childTnLst>
                          </p:cTn>
                        </p:par>
                        <p:par>
                          <p:cTn id="112" fill="hold">
                            <p:stCondLst>
                              <p:cond delay="1000"/>
                            </p:stCondLst>
                            <p:childTnLst>
                              <p:par>
                                <p:cTn id="113" presetID="17" presetClass="entr" presetSubtype="4" fill="hold" grpId="0" nodeType="afterEffect">
                                  <p:stCondLst>
                                    <p:cond delay="0"/>
                                  </p:stCondLst>
                                  <p:childTnLst>
                                    <p:set>
                                      <p:cBhvr>
                                        <p:cTn id="114" dur="1" fill="hold">
                                          <p:stCondLst>
                                            <p:cond delay="0"/>
                                          </p:stCondLst>
                                        </p:cTn>
                                        <p:tgtEl>
                                          <p:spTgt spid="8"/>
                                        </p:tgtEl>
                                        <p:attrNameLst>
                                          <p:attrName>style.visibility</p:attrName>
                                        </p:attrNameLst>
                                      </p:cBhvr>
                                      <p:to>
                                        <p:strVal val="visible"/>
                                      </p:to>
                                    </p:set>
                                    <p:anim calcmode="lin" valueType="num">
                                      <p:cBhvr>
                                        <p:cTn id="115" dur="500" fill="hold"/>
                                        <p:tgtEl>
                                          <p:spTgt spid="8"/>
                                        </p:tgtEl>
                                        <p:attrNameLst>
                                          <p:attrName>ppt_x</p:attrName>
                                        </p:attrNameLst>
                                      </p:cBhvr>
                                      <p:tavLst>
                                        <p:tav tm="0">
                                          <p:val>
                                            <p:strVal val="#ppt_x"/>
                                          </p:val>
                                        </p:tav>
                                        <p:tav tm="100000">
                                          <p:val>
                                            <p:strVal val="#ppt_x"/>
                                          </p:val>
                                        </p:tav>
                                      </p:tavLst>
                                    </p:anim>
                                    <p:anim calcmode="lin" valueType="num">
                                      <p:cBhvr>
                                        <p:cTn id="116" dur="500" fill="hold"/>
                                        <p:tgtEl>
                                          <p:spTgt spid="8"/>
                                        </p:tgtEl>
                                        <p:attrNameLst>
                                          <p:attrName>ppt_y</p:attrName>
                                        </p:attrNameLst>
                                      </p:cBhvr>
                                      <p:tavLst>
                                        <p:tav tm="0">
                                          <p:val>
                                            <p:strVal val="#ppt_y+#ppt_h/2"/>
                                          </p:val>
                                        </p:tav>
                                        <p:tav tm="100000">
                                          <p:val>
                                            <p:strVal val="#ppt_y"/>
                                          </p:val>
                                        </p:tav>
                                      </p:tavLst>
                                    </p:anim>
                                    <p:anim calcmode="lin" valueType="num">
                                      <p:cBhvr>
                                        <p:cTn id="117" dur="500" fill="hold"/>
                                        <p:tgtEl>
                                          <p:spTgt spid="8"/>
                                        </p:tgtEl>
                                        <p:attrNameLst>
                                          <p:attrName>ppt_w</p:attrName>
                                        </p:attrNameLst>
                                      </p:cBhvr>
                                      <p:tavLst>
                                        <p:tav tm="0">
                                          <p:val>
                                            <p:strVal val="#ppt_w"/>
                                          </p:val>
                                        </p:tav>
                                        <p:tav tm="100000">
                                          <p:val>
                                            <p:strVal val="#ppt_w"/>
                                          </p:val>
                                        </p:tav>
                                      </p:tavLst>
                                    </p:anim>
                                    <p:anim calcmode="lin" valueType="num">
                                      <p:cBhvr>
                                        <p:cTn id="118" dur="500" fill="hold"/>
                                        <p:tgtEl>
                                          <p:spTgt spid="8"/>
                                        </p:tgtEl>
                                        <p:attrNameLst>
                                          <p:attrName>ppt_h</p:attrName>
                                        </p:attrNameLst>
                                      </p:cBhvr>
                                      <p:tavLst>
                                        <p:tav tm="0">
                                          <p:val>
                                            <p:fltVal val="0"/>
                                          </p:val>
                                        </p:tav>
                                        <p:tav tm="100000">
                                          <p:val>
                                            <p:strVal val="#ppt_h"/>
                                          </p:val>
                                        </p:tav>
                                      </p:tavLst>
                                    </p:anim>
                                  </p:childTnLst>
                                </p:cTn>
                              </p:par>
                            </p:childTnLst>
                          </p:cTn>
                        </p:par>
                        <p:par>
                          <p:cTn id="119" fill="hold">
                            <p:stCondLst>
                              <p:cond delay="1500"/>
                            </p:stCondLst>
                            <p:childTnLst>
                              <p:par>
                                <p:cTn id="120" presetID="14" presetClass="entr" presetSubtype="10" fill="hold" grpId="0"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randombar(horizontal)">
                                      <p:cBhvr>
                                        <p:cTn id="122" dur="500"/>
                                        <p:tgtEl>
                                          <p:spTgt spid="1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4">
                                            <p:txEl>
                                              <p:pRg st="0" end="0"/>
                                            </p:txEl>
                                          </p:spTgt>
                                        </p:tgtEl>
                                        <p:attrNameLst>
                                          <p:attrName>style.visibility</p:attrName>
                                        </p:attrNameLst>
                                      </p:cBhvr>
                                      <p:to>
                                        <p:strVal val="visible"/>
                                      </p:to>
                                    </p:set>
                                    <p:animEffect transition="in" filter="wipe(left)">
                                      <p:cBhvr>
                                        <p:cTn id="127" dur="500"/>
                                        <p:tgtEl>
                                          <p:spTgt spid="14">
                                            <p:txEl>
                                              <p:pRg st="0" end="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4">
                                            <p:txEl>
                                              <p:pRg st="1" end="1"/>
                                            </p:txEl>
                                          </p:spTgt>
                                        </p:tgtEl>
                                        <p:attrNameLst>
                                          <p:attrName>style.visibility</p:attrName>
                                        </p:attrNameLst>
                                      </p:cBhvr>
                                      <p:to>
                                        <p:strVal val="visible"/>
                                      </p:to>
                                    </p:set>
                                    <p:animEffect transition="in" filter="wipe(left)">
                                      <p:cBhvr>
                                        <p:cTn id="132" dur="500"/>
                                        <p:tgtEl>
                                          <p:spTgt spid="14">
                                            <p:txEl>
                                              <p:pRg st="1" end="1"/>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14">
                                            <p:txEl>
                                              <p:pRg st="2" end="2"/>
                                            </p:txEl>
                                          </p:spTgt>
                                        </p:tgtEl>
                                        <p:attrNameLst>
                                          <p:attrName>style.visibility</p:attrName>
                                        </p:attrNameLst>
                                      </p:cBhvr>
                                      <p:to>
                                        <p:strVal val="visible"/>
                                      </p:to>
                                    </p:set>
                                    <p:animEffect transition="in" filter="wipe(left)">
                                      <p:cBhvr>
                                        <p:cTn id="137" dur="500"/>
                                        <p:tgtEl>
                                          <p:spTgt spid="14">
                                            <p:txEl>
                                              <p:pRg st="2" end="2"/>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528" fill="hold" grpId="0" nodeType="clickEffect">
                                  <p:stCondLst>
                                    <p:cond delay="0"/>
                                  </p:stCondLst>
                                  <p:childTnLst>
                                    <p:set>
                                      <p:cBhvr>
                                        <p:cTn id="141" dur="1" fill="hold">
                                          <p:stCondLst>
                                            <p:cond delay="0"/>
                                          </p:stCondLst>
                                        </p:cTn>
                                        <p:tgtEl>
                                          <p:spTgt spid="19"/>
                                        </p:tgtEl>
                                        <p:attrNameLst>
                                          <p:attrName>style.visibility</p:attrName>
                                        </p:attrNameLst>
                                      </p:cBhvr>
                                      <p:to>
                                        <p:strVal val="visible"/>
                                      </p:to>
                                    </p:set>
                                    <p:anim calcmode="lin" valueType="num">
                                      <p:cBhvr>
                                        <p:cTn id="142" dur="500" fill="hold"/>
                                        <p:tgtEl>
                                          <p:spTgt spid="19"/>
                                        </p:tgtEl>
                                        <p:attrNameLst>
                                          <p:attrName>ppt_w</p:attrName>
                                        </p:attrNameLst>
                                      </p:cBhvr>
                                      <p:tavLst>
                                        <p:tav tm="0">
                                          <p:val>
                                            <p:fltVal val="0"/>
                                          </p:val>
                                        </p:tav>
                                        <p:tav tm="100000">
                                          <p:val>
                                            <p:strVal val="#ppt_w"/>
                                          </p:val>
                                        </p:tav>
                                      </p:tavLst>
                                    </p:anim>
                                    <p:anim calcmode="lin" valueType="num">
                                      <p:cBhvr>
                                        <p:cTn id="143" dur="500" fill="hold"/>
                                        <p:tgtEl>
                                          <p:spTgt spid="19"/>
                                        </p:tgtEl>
                                        <p:attrNameLst>
                                          <p:attrName>ppt_h</p:attrName>
                                        </p:attrNameLst>
                                      </p:cBhvr>
                                      <p:tavLst>
                                        <p:tav tm="0">
                                          <p:val>
                                            <p:fltVal val="0"/>
                                          </p:val>
                                        </p:tav>
                                        <p:tav tm="100000">
                                          <p:val>
                                            <p:strVal val="#ppt_h"/>
                                          </p:val>
                                        </p:tav>
                                      </p:tavLst>
                                    </p:anim>
                                    <p:animEffect transition="in" filter="fade">
                                      <p:cBhvr>
                                        <p:cTn id="144" dur="500"/>
                                        <p:tgtEl>
                                          <p:spTgt spid="19"/>
                                        </p:tgtEl>
                                      </p:cBhvr>
                                    </p:animEffect>
                                    <p:anim calcmode="lin" valueType="num">
                                      <p:cBhvr>
                                        <p:cTn id="145" dur="500" fill="hold"/>
                                        <p:tgtEl>
                                          <p:spTgt spid="19"/>
                                        </p:tgtEl>
                                        <p:attrNameLst>
                                          <p:attrName>ppt_x</p:attrName>
                                        </p:attrNameLst>
                                      </p:cBhvr>
                                      <p:tavLst>
                                        <p:tav tm="0">
                                          <p:val>
                                            <p:fltVal val="0.5"/>
                                          </p:val>
                                        </p:tav>
                                        <p:tav tm="100000">
                                          <p:val>
                                            <p:strVal val="#ppt_x"/>
                                          </p:val>
                                        </p:tav>
                                      </p:tavLst>
                                    </p:anim>
                                    <p:anim calcmode="lin" valueType="num">
                                      <p:cBhvr>
                                        <p:cTn id="146" dur="5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Graphic spid="5" grpId="0" uiExpand="1">
        <p:bldSub>
          <a:bldDgm bld="one"/>
        </p:bldSub>
      </p:bldGraphic>
      <p:bldGraphic spid="5" grpId="1" uiExpand="1">
        <p:bldSub>
          <a:bldDgm bld="one"/>
        </p:bldSub>
      </p:bldGraphic>
      <p:bldGraphic spid="5" grpId="2" uiExpand="1">
        <p:bldSub>
          <a:bldDgm bld="one"/>
        </p:bldSub>
      </p:bldGraphic>
      <p:bldP spid="6" grpId="0" animBg="1"/>
      <p:bldP spid="7" grpId="0" animBg="1"/>
      <p:bldP spid="8" grpId="0" animBg="1"/>
      <p:bldP spid="10" grpId="0"/>
      <p:bldP spid="11" grpId="0"/>
      <p:bldP spid="13" grpId="0"/>
      <p:bldP spid="14" grpId="0" build="p"/>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87CD04F-8B6D-465C-9594-6E899938FC54}"/>
              </a:ext>
            </a:extLst>
          </p:cNvPr>
          <p:cNvSpPr/>
          <p:nvPr/>
        </p:nvSpPr>
        <p:spPr>
          <a:xfrm>
            <a:off x="315685" y="1589216"/>
            <a:ext cx="8532223" cy="4832092"/>
          </a:xfrm>
          <a:prstGeom prst="rect">
            <a:avLst/>
          </a:prstGeom>
        </p:spPr>
        <p:txBody>
          <a:bodyPr wrap="square">
            <a:spAutoFit/>
          </a:bodyPr>
          <a:lstStyle/>
          <a:p>
            <a:pPr>
              <a:spcBef>
                <a:spcPts val="600"/>
              </a:spcBef>
            </a:pPr>
            <a:r>
              <a:rPr lang="es-ES" sz="2800">
                <a:latin typeface="Cooper Black" panose="0208090404030B020404" pitchFamily="18" charset="0"/>
              </a:rPr>
              <a:t>“</a:t>
            </a:r>
            <a:r>
              <a:rPr lang="en-US" sz="2800">
                <a:latin typeface="Cooper Black" panose="0208090404030B020404" pitchFamily="18" charset="0"/>
              </a:rPr>
              <a:t>The history which the great I AM has marked out in His word, uniting link after link in the prophetic chain, from eternity in the past to eternity in the future, tells us where we are today in the procession of the ages, and what may be expected in the time to come. All that prophecy has foretold as coming to pass, until the present time, has been traced on the pages of history, and we may be assured that all which is yet to come will be fulfilled in its order.</a:t>
            </a:r>
            <a:r>
              <a:rPr lang="es-ES" sz="2800">
                <a:latin typeface="Cooper Black" panose="0208090404030B020404" pitchFamily="18" charset="0"/>
              </a:rPr>
              <a:t>”</a:t>
            </a:r>
            <a:endParaRPr lang="es-ES" sz="2800" dirty="0">
              <a:latin typeface="Cooper Black" panose="0208090404030B020404" pitchFamily="18" charset="0"/>
            </a:endParaRPr>
          </a:p>
        </p:txBody>
      </p:sp>
      <p:sp>
        <p:nvSpPr>
          <p:cNvPr id="3" name="CuadroTexto 2">
            <a:extLst>
              <a:ext uri="{FF2B5EF4-FFF2-40B4-BE49-F238E27FC236}">
                <a16:creationId xmlns:a16="http://schemas.microsoft.com/office/drawing/2014/main" id="{3AA835A3-6A73-4FBF-BB01-A0BB987815DB}"/>
              </a:ext>
            </a:extLst>
          </p:cNvPr>
          <p:cNvSpPr txBox="1"/>
          <p:nvPr/>
        </p:nvSpPr>
        <p:spPr>
          <a:xfrm>
            <a:off x="2481943" y="557349"/>
            <a:ext cx="4145280" cy="369332"/>
          </a:xfrm>
          <a:prstGeom prst="rect">
            <a:avLst/>
          </a:prstGeom>
          <a:noFill/>
        </p:spPr>
        <p:txBody>
          <a:bodyPr wrap="square" rtlCol="0">
            <a:spAutoFit/>
          </a:bodyPr>
          <a:lstStyle/>
          <a:p>
            <a:pPr algn="ctr"/>
            <a:r>
              <a:rPr lang="en-US" b="1">
                <a:solidFill>
                  <a:srgbClr val="E6D0E8"/>
                </a:solidFill>
                <a:effectLst>
                  <a:outerShdw blurRad="38100" dist="38100" dir="2700000" algn="tl">
                    <a:srgbClr val="000000">
                      <a:alpha val="43137"/>
                    </a:srgbClr>
                  </a:outerShdw>
                </a:effectLst>
              </a:rPr>
              <a:t>E.G.W. (Education, cp. 19, p. 178)</a:t>
            </a:r>
            <a:endParaRPr lang="es-ES" b="1" dirty="0">
              <a:solidFill>
                <a:srgbClr val="E6D0E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2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TotalTime>
  <Words>1094</Words>
  <Application>Microsoft Office PowerPoint</Application>
  <PresentationFormat>Presentación en pantalla (4:3)</PresentationFormat>
  <Paragraphs>54</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Comic Sans MS</vt:lpstr>
      <vt:lpstr>Arial</vt:lpstr>
      <vt:lpstr>Calibri Light</vt:lpstr>
      <vt:lpstr>Cooper Black</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 Fustero Carreras</cp:lastModifiedBy>
  <cp:revision>66</cp:revision>
  <dcterms:created xsi:type="dcterms:W3CDTF">2020-03-16T07:45:48Z</dcterms:created>
  <dcterms:modified xsi:type="dcterms:W3CDTF">2020-03-17T20:15:07Z</dcterms:modified>
</cp:coreProperties>
</file>